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</p:sldIdLst>
  <p:sldSz cy="13716000" cx="24384000"/>
  <p:notesSz cx="6858000" cy="9144000"/>
  <p:embeddedFontLst>
    <p:embeddedFont>
      <p:font typeface="Nunito SemiBold"/>
      <p:regular r:id="rId47"/>
      <p:bold r:id="rId48"/>
      <p:italic r:id="rId49"/>
      <p:boldItalic r:id="rId50"/>
    </p:embeddedFont>
    <p:embeddedFont>
      <p:font typeface="Montserrat SemiBold"/>
      <p:regular r:id="rId51"/>
      <p:bold r:id="rId52"/>
      <p:italic r:id="rId53"/>
      <p:boldItalic r:id="rId54"/>
    </p:embeddedFont>
    <p:embeddedFont>
      <p:font typeface="IBM Plex Sans Light"/>
      <p:regular r:id="rId55"/>
      <p:bold r:id="rId56"/>
      <p:italic r:id="rId57"/>
      <p:boldItalic r:id="rId58"/>
    </p:embeddedFont>
    <p:embeddedFont>
      <p:font typeface="Montserrat"/>
      <p:regular r:id="rId59"/>
      <p:bold r:id="rId60"/>
      <p:italic r:id="rId61"/>
      <p:boldItalic r:id="rId62"/>
    </p:embeddedFont>
    <p:embeddedFont>
      <p:font typeface="Lato"/>
      <p:regular r:id="rId63"/>
      <p:bold r:id="rId64"/>
      <p:italic r:id="rId65"/>
      <p:boldItalic r:id="rId66"/>
    </p:embeddedFont>
    <p:embeddedFont>
      <p:font typeface="Montserrat Medium"/>
      <p:regular r:id="rId67"/>
      <p:bold r:id="rId68"/>
      <p:italic r:id="rId69"/>
      <p:boldItalic r:id="rId70"/>
    </p:embeddedFont>
    <p:embeddedFont>
      <p:font typeface="Montserrat Light"/>
      <p:regular r:id="rId71"/>
      <p:bold r:id="rId72"/>
      <p:italic r:id="rId73"/>
      <p:boldItalic r:id="rId74"/>
    </p:embeddedFont>
    <p:embeddedFont>
      <p:font typeface="Nunito Medium"/>
      <p:regular r:id="rId75"/>
      <p:bold r:id="rId76"/>
      <p:italic r:id="rId77"/>
      <p:boldItalic r:id="rId78"/>
    </p:embeddedFont>
    <p:embeddedFont>
      <p:font typeface="Montserrat ExtraLight"/>
      <p:regular r:id="rId79"/>
      <p:bold r:id="rId80"/>
      <p:italic r:id="rId81"/>
      <p:boldItalic r:id="rId82"/>
    </p:embeddedFont>
    <p:embeddedFont>
      <p:font typeface="Helvetica Neue"/>
      <p:regular r:id="rId83"/>
      <p:bold r:id="rId84"/>
      <p:italic r:id="rId85"/>
      <p:boldItalic r:id="rId86"/>
    </p:embeddedFont>
    <p:embeddedFont>
      <p:font typeface="Open Sans"/>
      <p:regular r:id="rId87"/>
      <p:bold r:id="rId88"/>
      <p:italic r:id="rId89"/>
      <p:boldItalic r:id="rId9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767CA67-CD77-45CD-96DD-320869BAD79F}">
  <a:tblStyle styleId="{9767CA67-CD77-45CD-96DD-320869BAD79F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7E7E7"/>
          </a:solidFill>
        </a:fill>
      </a:tcStyle>
    </a:wholeTbl>
    <a:band1H>
      <a:tcTxStyle b="off" i="off"/>
      <a:tcStyle>
        <a:fill>
          <a:solidFill>
            <a:srgbClr val="CBCBCC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CBCBCC"/>
          </a:solidFill>
        </a:fill>
      </a:tcStyle>
    </a:band1V>
    <a:band2V>
      <a:tcTxStyle b="off" i="off"/>
    </a:band2V>
    <a:lastCol>
      <a:tcTxStyle b="on" i="off">
        <a:font>
          <a:latin typeface="Calibri"/>
          <a:ea typeface="Calibri"/>
          <a:cs typeface="Calibri"/>
        </a:font>
        <a:srgbClr val="FFFFFF"/>
      </a:tcTxStyle>
      <a:tcStyle>
        <a:fill>
          <a:solidFill>
            <a:srgbClr val="242A30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fill>
          <a:solidFill>
            <a:srgbClr val="242A30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top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242A30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bottom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242A30"/>
          </a:solidFill>
        </a:fill>
      </a:tcStyle>
    </a:firstRow>
    <a:neCell>
      <a:tcTxStyle b="off" i="off"/>
    </a:neCell>
    <a:nwCell>
      <a:tcTxStyle b="off" i="off"/>
    </a:nwCell>
  </a:tblStyle>
  <a:tblStyle styleId="{5DAE3A22-E982-417E-8D74-61227CC2EEC0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84" Type="http://schemas.openxmlformats.org/officeDocument/2006/relationships/font" Target="fonts/HelveticaNeue-bold.fntdata"/><Relationship Id="rId83" Type="http://schemas.openxmlformats.org/officeDocument/2006/relationships/font" Target="fonts/HelveticaNeue-regular.fntdata"/><Relationship Id="rId42" Type="http://schemas.openxmlformats.org/officeDocument/2006/relationships/slide" Target="slides/slide37.xml"/><Relationship Id="rId86" Type="http://schemas.openxmlformats.org/officeDocument/2006/relationships/font" Target="fonts/HelveticaNeue-boldItalic.fntdata"/><Relationship Id="rId41" Type="http://schemas.openxmlformats.org/officeDocument/2006/relationships/slide" Target="slides/slide36.xml"/><Relationship Id="rId85" Type="http://schemas.openxmlformats.org/officeDocument/2006/relationships/font" Target="fonts/HelveticaNeue-italic.fntdata"/><Relationship Id="rId44" Type="http://schemas.openxmlformats.org/officeDocument/2006/relationships/slide" Target="slides/slide39.xml"/><Relationship Id="rId88" Type="http://schemas.openxmlformats.org/officeDocument/2006/relationships/font" Target="fonts/OpenSans-bold.fntdata"/><Relationship Id="rId43" Type="http://schemas.openxmlformats.org/officeDocument/2006/relationships/slide" Target="slides/slide38.xml"/><Relationship Id="rId87" Type="http://schemas.openxmlformats.org/officeDocument/2006/relationships/font" Target="fonts/OpenSans-regular.fntdata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89" Type="http://schemas.openxmlformats.org/officeDocument/2006/relationships/font" Target="fonts/OpenSans-italic.fntdata"/><Relationship Id="rId80" Type="http://schemas.openxmlformats.org/officeDocument/2006/relationships/font" Target="fonts/MontserratExtraLight-bold.fntdata"/><Relationship Id="rId82" Type="http://schemas.openxmlformats.org/officeDocument/2006/relationships/font" Target="fonts/MontserratExtraLight-boldItalic.fntdata"/><Relationship Id="rId81" Type="http://schemas.openxmlformats.org/officeDocument/2006/relationships/font" Target="fonts/MontserratExtraLight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NunitoSemiBold-bold.fntdata"/><Relationship Id="rId47" Type="http://schemas.openxmlformats.org/officeDocument/2006/relationships/font" Target="fonts/NunitoSemiBold-regular.fntdata"/><Relationship Id="rId49" Type="http://schemas.openxmlformats.org/officeDocument/2006/relationships/font" Target="fonts/NunitoSemiBold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font" Target="fonts/MontserratLight-italic.fntdata"/><Relationship Id="rId72" Type="http://schemas.openxmlformats.org/officeDocument/2006/relationships/font" Target="fonts/MontserratLight-bold.fntdata"/><Relationship Id="rId31" Type="http://schemas.openxmlformats.org/officeDocument/2006/relationships/slide" Target="slides/slide26.xml"/><Relationship Id="rId75" Type="http://schemas.openxmlformats.org/officeDocument/2006/relationships/font" Target="fonts/NunitoMedium-regular.fntdata"/><Relationship Id="rId30" Type="http://schemas.openxmlformats.org/officeDocument/2006/relationships/slide" Target="slides/slide25.xml"/><Relationship Id="rId74" Type="http://schemas.openxmlformats.org/officeDocument/2006/relationships/font" Target="fonts/MontserratLight-boldItalic.fntdata"/><Relationship Id="rId33" Type="http://schemas.openxmlformats.org/officeDocument/2006/relationships/slide" Target="slides/slide28.xml"/><Relationship Id="rId77" Type="http://schemas.openxmlformats.org/officeDocument/2006/relationships/font" Target="fonts/NunitoMedium-italic.fntdata"/><Relationship Id="rId32" Type="http://schemas.openxmlformats.org/officeDocument/2006/relationships/slide" Target="slides/slide27.xml"/><Relationship Id="rId76" Type="http://schemas.openxmlformats.org/officeDocument/2006/relationships/font" Target="fonts/NunitoMedium-bold.fntdata"/><Relationship Id="rId35" Type="http://schemas.openxmlformats.org/officeDocument/2006/relationships/slide" Target="slides/slide30.xml"/><Relationship Id="rId79" Type="http://schemas.openxmlformats.org/officeDocument/2006/relationships/font" Target="fonts/MontserratExtraLight-regular.fntdata"/><Relationship Id="rId34" Type="http://schemas.openxmlformats.org/officeDocument/2006/relationships/slide" Target="slides/slide29.xml"/><Relationship Id="rId78" Type="http://schemas.openxmlformats.org/officeDocument/2006/relationships/font" Target="fonts/NunitoMedium-boldItalic.fntdata"/><Relationship Id="rId71" Type="http://schemas.openxmlformats.org/officeDocument/2006/relationships/font" Target="fonts/MontserratLight-regular.fntdata"/><Relationship Id="rId70" Type="http://schemas.openxmlformats.org/officeDocument/2006/relationships/font" Target="fonts/MontserratMedium-boldItalic.fntdata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Montserrat-boldItalic.fntdata"/><Relationship Id="rId61" Type="http://schemas.openxmlformats.org/officeDocument/2006/relationships/font" Target="fonts/Montserrat-italic.fntdata"/><Relationship Id="rId20" Type="http://schemas.openxmlformats.org/officeDocument/2006/relationships/slide" Target="slides/slide15.xml"/><Relationship Id="rId64" Type="http://schemas.openxmlformats.org/officeDocument/2006/relationships/font" Target="fonts/Lato-bold.fntdata"/><Relationship Id="rId63" Type="http://schemas.openxmlformats.org/officeDocument/2006/relationships/font" Target="fonts/Lato-regular.fntdata"/><Relationship Id="rId22" Type="http://schemas.openxmlformats.org/officeDocument/2006/relationships/slide" Target="slides/slide17.xml"/><Relationship Id="rId66" Type="http://schemas.openxmlformats.org/officeDocument/2006/relationships/font" Target="fonts/Lato-boldItalic.fntdata"/><Relationship Id="rId21" Type="http://schemas.openxmlformats.org/officeDocument/2006/relationships/slide" Target="slides/slide16.xml"/><Relationship Id="rId65" Type="http://schemas.openxmlformats.org/officeDocument/2006/relationships/font" Target="fonts/Lato-italic.fntdata"/><Relationship Id="rId24" Type="http://schemas.openxmlformats.org/officeDocument/2006/relationships/slide" Target="slides/slide19.xml"/><Relationship Id="rId68" Type="http://schemas.openxmlformats.org/officeDocument/2006/relationships/font" Target="fonts/MontserratMedium-bold.fntdata"/><Relationship Id="rId23" Type="http://schemas.openxmlformats.org/officeDocument/2006/relationships/slide" Target="slides/slide18.xml"/><Relationship Id="rId67" Type="http://schemas.openxmlformats.org/officeDocument/2006/relationships/font" Target="fonts/MontserratMedium-regular.fntdata"/><Relationship Id="rId60" Type="http://schemas.openxmlformats.org/officeDocument/2006/relationships/font" Target="fonts/Montserrat-bold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font" Target="fonts/MontserratMedium-italic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MontserratSemiBold-regular.fntdata"/><Relationship Id="rId50" Type="http://schemas.openxmlformats.org/officeDocument/2006/relationships/font" Target="fonts/NunitoSemiBold-boldItalic.fntdata"/><Relationship Id="rId53" Type="http://schemas.openxmlformats.org/officeDocument/2006/relationships/font" Target="fonts/MontserratSemiBold-italic.fntdata"/><Relationship Id="rId52" Type="http://schemas.openxmlformats.org/officeDocument/2006/relationships/font" Target="fonts/MontserratSemiBold-bold.fntdata"/><Relationship Id="rId11" Type="http://schemas.openxmlformats.org/officeDocument/2006/relationships/slide" Target="slides/slide6.xml"/><Relationship Id="rId55" Type="http://schemas.openxmlformats.org/officeDocument/2006/relationships/font" Target="fonts/IBMPlexSansLight-regular.fntdata"/><Relationship Id="rId10" Type="http://schemas.openxmlformats.org/officeDocument/2006/relationships/slide" Target="slides/slide5.xml"/><Relationship Id="rId54" Type="http://schemas.openxmlformats.org/officeDocument/2006/relationships/font" Target="fonts/MontserratSemiBold-boldItalic.fntdata"/><Relationship Id="rId13" Type="http://schemas.openxmlformats.org/officeDocument/2006/relationships/slide" Target="slides/slide8.xml"/><Relationship Id="rId57" Type="http://schemas.openxmlformats.org/officeDocument/2006/relationships/font" Target="fonts/IBMPlexSansLight-italic.fntdata"/><Relationship Id="rId12" Type="http://schemas.openxmlformats.org/officeDocument/2006/relationships/slide" Target="slides/slide7.xml"/><Relationship Id="rId56" Type="http://schemas.openxmlformats.org/officeDocument/2006/relationships/font" Target="fonts/IBMPlexSansLight-bold.fntdata"/><Relationship Id="rId90" Type="http://schemas.openxmlformats.org/officeDocument/2006/relationships/font" Target="fonts/OpenSans-boldItalic.fntdata"/><Relationship Id="rId15" Type="http://schemas.openxmlformats.org/officeDocument/2006/relationships/slide" Target="slides/slide10.xml"/><Relationship Id="rId59" Type="http://schemas.openxmlformats.org/officeDocument/2006/relationships/font" Target="fonts/Montserrat-regular.fntdata"/><Relationship Id="rId14" Type="http://schemas.openxmlformats.org/officeDocument/2006/relationships/slide" Target="slides/slide9.xml"/><Relationship Id="rId58" Type="http://schemas.openxmlformats.org/officeDocument/2006/relationships/font" Target="fonts/IBMPlexSansLight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28600" lvl="6" marL="3200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28600" lvl="7" marL="3657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28600" lvl="8" marL="4114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" name="Google Shape;13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bd7bc02af8_0_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2" name="Google Shape;232;g2bd7bc02af8_0_4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bd7bc02af8_0_1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5" name="Google Shape;255;g2bd7bc02af8_0_1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2bd7bc0485b_0_1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8" name="Google Shape;278;g2bd7bc0485b_0_1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1f303bf19ab_1_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1" name="Google Shape;301;g1f303bf19ab_1_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1f303bf19ab_1_6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3" name="Google Shape;323;g1f303bf19ab_1_6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2bd39e7b79d_0_17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3" name="Google Shape;353;g2bd39e7b79d_0_17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2bd39e7b79d_0_19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4" name="Google Shape;364;g2bd39e7b79d_0_19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2bd39e7b79d_1_7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8" name="Google Shape;378;g2bd39e7b79d_1_7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2bd39e7b79d_1_15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92" name="Google Shape;392;g2bd39e7b79d_1_15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2bd939d1e06_3_3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6" name="Google Shape;406;g2bd939d1e06_3_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" name="Google Shape;24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2bd7bc0485b_0_5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20" name="Google Shape;420;g2bd7bc0485b_0_5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2bd7bc02af8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32" name="Google Shape;432;g2bd7bc02af8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2bd7bc0485b_0_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3" name="Google Shape;453;g2bd7bc0485b_0_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2bd39e7b79d_1_17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3" name="Google Shape;463;g2bd39e7b79d_1_17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2bd9163c72a_1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" name="Google Shape;474;g2bd9163c72a_1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4" name="Google Shape;484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2bd39e7b79d_0_2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2" name="Google Shape;502;g2bd39e7b79d_0_2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2bd7bc02af8_0_19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0" name="Google Shape;520;g2bd7bc02af8_0_19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1f303bf19ab_1_1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38" name="Google Shape;538;g1f303bf19ab_1_1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1f303bf19ab_1_1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49" name="Google Shape;549;g1f303bf19ab_1_1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g2bd39e7b79d_0_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" name="Google Shape;45;g2bd39e7b79d_0_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2c014ba5bee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74" name="Google Shape;574;g2c014ba5bee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1f303bf19ab_1_28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97" name="Google Shape;597;g1f303bf19ab_1_28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g2c014ba5bee_0_6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39" name="Google Shape;639;g2c014ba5bee_0_6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1f3104480c8_1_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58" name="Google Shape;658;g1f3104480c8_1_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g1f3104480c8_2_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91" name="Google Shape;691;g1f3104480c8_2_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1f3104480c8_2_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" name="Google Shape;702;g1f3104480c8_2_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g2bd939d1e06_3_47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96" name="Google Shape;796;g2bd939d1e06_3_47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g2bd939d1e06_3_5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7" name="Google Shape;807;g2bd939d1e06_3_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g2bd939d1e06_3_1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5" name="Google Shape;865;g2bd939d1e06_3_1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2bd939d1e06_3_34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2bd939d1e06_3_34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6" name="Google Shape;56;p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g2bd939d1e06_3_40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1" name="Google Shape;981;g2bd939d1e06_3_40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7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Google Shape;1038;g2c030e2b761_6_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39" name="Google Shape;1039;g2c030e2b761_6_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2bd39e7b79d_0_10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3" name="Google Shape;93;g2bd39e7b79d_0_10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bd39e7b79d_1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0" name="Google Shape;130;g2bd39e7b79d_1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bd7bc02af8_0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7" name="Google Shape;187;g2bd7bc02af8_0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c014ba5bee_1_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2c014ba5bee_1_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2bd7bc0485b_0_18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9" name="Google Shape;209;g2bd7bc0485b_0_18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ster Dark" type="tx">
  <p:cSld name="TITLE_AND_BODY"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2"/>
          <p:cNvSpPr/>
          <p:nvPr/>
        </p:nvSpPr>
        <p:spPr>
          <a:xfrm>
            <a:off x="1438" y="-4118"/>
            <a:ext cx="24381124" cy="13724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ster Light">
  <p:cSld name="Master Page Inner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ster Light 2">
  <p:cSld name="Grid Master Light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2.jpg"/><Relationship Id="rId4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Relationship Id="rId4" Type="http://schemas.openxmlformats.org/officeDocument/2006/relationships/image" Target="../media/image11.jpg"/><Relationship Id="rId5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8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Relationship Id="rId4" Type="http://schemas.openxmlformats.org/officeDocument/2006/relationships/image" Target="../media/image13.jpg"/><Relationship Id="rId5" Type="http://schemas.openxmlformats.org/officeDocument/2006/relationships/image" Target="../media/image18.png"/><Relationship Id="rId6" Type="http://schemas.openxmlformats.org/officeDocument/2006/relationships/image" Target="../media/image16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3.jpg"/><Relationship Id="rId4" Type="http://schemas.openxmlformats.org/officeDocument/2006/relationships/image" Target="../media/image22.jpg"/><Relationship Id="rId5" Type="http://schemas.openxmlformats.org/officeDocument/2006/relationships/image" Target="../media/image18.png"/><Relationship Id="rId6" Type="http://schemas.openxmlformats.org/officeDocument/2006/relationships/image" Target="../media/image36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9.jpg"/><Relationship Id="rId4" Type="http://schemas.openxmlformats.org/officeDocument/2006/relationships/image" Target="../media/image21.jpg"/><Relationship Id="rId5" Type="http://schemas.openxmlformats.org/officeDocument/2006/relationships/image" Target="../media/image18.png"/><Relationship Id="rId6" Type="http://schemas.openxmlformats.org/officeDocument/2006/relationships/image" Target="../media/image27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Relationship Id="rId4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5.png"/><Relationship Id="rId4" Type="http://schemas.openxmlformats.org/officeDocument/2006/relationships/image" Target="../media/image19.png"/><Relationship Id="rId5" Type="http://schemas.openxmlformats.org/officeDocument/2006/relationships/image" Target="../media/image24.png"/><Relationship Id="rId6" Type="http://schemas.openxmlformats.org/officeDocument/2006/relationships/image" Target="../media/image5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png"/><Relationship Id="rId4" Type="http://schemas.openxmlformats.org/officeDocument/2006/relationships/image" Target="../media/image16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Relationship Id="rId4" Type="http://schemas.openxmlformats.org/officeDocument/2006/relationships/image" Target="../media/image26.png"/><Relationship Id="rId5" Type="http://schemas.openxmlformats.org/officeDocument/2006/relationships/image" Target="../media/image23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5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74.png"/><Relationship Id="rId4" Type="http://schemas.openxmlformats.org/officeDocument/2006/relationships/image" Target="../media/image79.png"/><Relationship Id="rId5" Type="http://schemas.openxmlformats.org/officeDocument/2006/relationships/image" Target="../media/image7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76.png"/><Relationship Id="rId4" Type="http://schemas.openxmlformats.org/officeDocument/2006/relationships/hyperlink" Target="https://www.bancomail.it/docu/bancomail_template_en_03.zip" TargetMode="External"/><Relationship Id="rId11" Type="http://schemas.openxmlformats.org/officeDocument/2006/relationships/hyperlink" Target="https://www.bancomail.it/docu/bancomail_template_en_03.zip" TargetMode="External"/><Relationship Id="rId10" Type="http://schemas.openxmlformats.org/officeDocument/2006/relationships/hyperlink" Target="https://www.bancomail.it/docu/bancomail_template_en_02.zip" TargetMode="External"/><Relationship Id="rId9" Type="http://schemas.openxmlformats.org/officeDocument/2006/relationships/hyperlink" Target="https://www.bancomail.it/docu/bancomail_template_en_01.zip" TargetMode="External"/><Relationship Id="rId5" Type="http://schemas.openxmlformats.org/officeDocument/2006/relationships/image" Target="../media/image75.png"/><Relationship Id="rId6" Type="http://schemas.openxmlformats.org/officeDocument/2006/relationships/hyperlink" Target="https://www.bancomail.it/docu/bancomail_template_en_02.zip" TargetMode="External"/><Relationship Id="rId7" Type="http://schemas.openxmlformats.org/officeDocument/2006/relationships/image" Target="../media/image72.png"/><Relationship Id="rId8" Type="http://schemas.openxmlformats.org/officeDocument/2006/relationships/hyperlink" Target="https://www.bancomail.it/docu/bancomail_template_en_01.zip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81.png"/><Relationship Id="rId4" Type="http://schemas.openxmlformats.org/officeDocument/2006/relationships/hyperlink" Target="https://www.bancomail.it/docu/bancomail_template_en_06.zip" TargetMode="External"/><Relationship Id="rId11" Type="http://schemas.openxmlformats.org/officeDocument/2006/relationships/hyperlink" Target="https://www.bancomail.it/docu/bancomail_template_en_06.zip" TargetMode="External"/><Relationship Id="rId10" Type="http://schemas.openxmlformats.org/officeDocument/2006/relationships/hyperlink" Target="https://www.bancomail.it/docu/bancomail_template_en_05.zip" TargetMode="External"/><Relationship Id="rId9" Type="http://schemas.openxmlformats.org/officeDocument/2006/relationships/hyperlink" Target="https://www.bancomail.it/docu/bancomail_template_en_04.zip" TargetMode="External"/><Relationship Id="rId5" Type="http://schemas.openxmlformats.org/officeDocument/2006/relationships/image" Target="../media/image80.png"/><Relationship Id="rId6" Type="http://schemas.openxmlformats.org/officeDocument/2006/relationships/hyperlink" Target="https://www.bancomail.it/docu/bancomail_template_en_05.zip" TargetMode="External"/><Relationship Id="rId7" Type="http://schemas.openxmlformats.org/officeDocument/2006/relationships/image" Target="../media/image83.png"/><Relationship Id="rId8" Type="http://schemas.openxmlformats.org/officeDocument/2006/relationships/hyperlink" Target="https://www.bancomail.it/docu/bancomail_template_en_04.zip" TargetMode="Externa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5.png"/><Relationship Id="rId4" Type="http://schemas.openxmlformats.org/officeDocument/2006/relationships/image" Target="../media/image7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2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5.png"/><Relationship Id="rId4" Type="http://schemas.openxmlformats.org/officeDocument/2006/relationships/image" Target="../media/image32.png"/><Relationship Id="rId5" Type="http://schemas.openxmlformats.org/officeDocument/2006/relationships/image" Target="../media/image31.png"/><Relationship Id="rId6" Type="http://schemas.openxmlformats.org/officeDocument/2006/relationships/image" Target="../media/image3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5.png"/><Relationship Id="rId4" Type="http://schemas.openxmlformats.org/officeDocument/2006/relationships/image" Target="../media/image29.png"/><Relationship Id="rId5" Type="http://schemas.openxmlformats.org/officeDocument/2006/relationships/image" Target="../media/image33.png"/><Relationship Id="rId6" Type="http://schemas.openxmlformats.org/officeDocument/2006/relationships/image" Target="../media/image35.png"/><Relationship Id="rId7" Type="http://schemas.openxmlformats.org/officeDocument/2006/relationships/image" Target="../media/image34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5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43.png"/><Relationship Id="rId7" Type="http://schemas.openxmlformats.org/officeDocument/2006/relationships/image" Target="../media/image4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5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40.png"/></Relationships>
</file>

<file path=ppt/slides/_rels/slide35.xml.rels><?xml version="1.0" encoding="UTF-8" standalone="yes"?><Relationships xmlns="http://schemas.openxmlformats.org/package/2006/relationships"><Relationship Id="rId20" Type="http://schemas.openxmlformats.org/officeDocument/2006/relationships/image" Target="../media/image63.png"/><Relationship Id="rId22" Type="http://schemas.openxmlformats.org/officeDocument/2006/relationships/image" Target="../media/image61.png"/><Relationship Id="rId21" Type="http://schemas.openxmlformats.org/officeDocument/2006/relationships/image" Target="../media/image59.png"/><Relationship Id="rId24" Type="http://schemas.openxmlformats.org/officeDocument/2006/relationships/image" Target="../media/image65.png"/><Relationship Id="rId23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44.png"/><Relationship Id="rId4" Type="http://schemas.openxmlformats.org/officeDocument/2006/relationships/image" Target="../media/image47.png"/><Relationship Id="rId9" Type="http://schemas.openxmlformats.org/officeDocument/2006/relationships/image" Target="../media/image49.png"/><Relationship Id="rId26" Type="http://schemas.openxmlformats.org/officeDocument/2006/relationships/image" Target="../media/image68.png"/><Relationship Id="rId25" Type="http://schemas.openxmlformats.org/officeDocument/2006/relationships/image" Target="../media/image67.png"/><Relationship Id="rId28" Type="http://schemas.openxmlformats.org/officeDocument/2006/relationships/image" Target="../media/image66.png"/><Relationship Id="rId27" Type="http://schemas.openxmlformats.org/officeDocument/2006/relationships/image" Target="../media/image32.png"/><Relationship Id="rId5" Type="http://schemas.openxmlformats.org/officeDocument/2006/relationships/image" Target="../media/image45.png"/><Relationship Id="rId6" Type="http://schemas.openxmlformats.org/officeDocument/2006/relationships/image" Target="../media/image42.png"/><Relationship Id="rId29" Type="http://schemas.openxmlformats.org/officeDocument/2006/relationships/image" Target="../media/image69.png"/><Relationship Id="rId7" Type="http://schemas.openxmlformats.org/officeDocument/2006/relationships/image" Target="../media/image46.png"/><Relationship Id="rId8" Type="http://schemas.openxmlformats.org/officeDocument/2006/relationships/image" Target="../media/image48.png"/><Relationship Id="rId31" Type="http://schemas.openxmlformats.org/officeDocument/2006/relationships/image" Target="../media/image40.png"/><Relationship Id="rId30" Type="http://schemas.openxmlformats.org/officeDocument/2006/relationships/image" Target="../media/image71.png"/><Relationship Id="rId11" Type="http://schemas.openxmlformats.org/officeDocument/2006/relationships/image" Target="../media/image50.png"/><Relationship Id="rId10" Type="http://schemas.openxmlformats.org/officeDocument/2006/relationships/image" Target="../media/image51.png"/><Relationship Id="rId13" Type="http://schemas.openxmlformats.org/officeDocument/2006/relationships/image" Target="../media/image54.png"/><Relationship Id="rId12" Type="http://schemas.openxmlformats.org/officeDocument/2006/relationships/image" Target="../media/image52.png"/><Relationship Id="rId15" Type="http://schemas.openxmlformats.org/officeDocument/2006/relationships/image" Target="../media/image34.png"/><Relationship Id="rId14" Type="http://schemas.openxmlformats.org/officeDocument/2006/relationships/image" Target="../media/image56.png"/><Relationship Id="rId17" Type="http://schemas.openxmlformats.org/officeDocument/2006/relationships/image" Target="../media/image58.png"/><Relationship Id="rId16" Type="http://schemas.openxmlformats.org/officeDocument/2006/relationships/image" Target="../media/image53.png"/><Relationship Id="rId19" Type="http://schemas.openxmlformats.org/officeDocument/2006/relationships/image" Target="../media/image62.png"/><Relationship Id="rId18" Type="http://schemas.openxmlformats.org/officeDocument/2006/relationships/image" Target="../media/image60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5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5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5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5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.png"/><Relationship Id="rId4" Type="http://schemas.openxmlformats.org/officeDocument/2006/relationships/image" Target="../media/image70.png"/><Relationship Id="rId5" Type="http://schemas.openxmlformats.org/officeDocument/2006/relationships/hyperlink" Target="mailto:partner@bancomail.it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9.png"/><Relationship Id="rId5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5"/>
          <p:cNvSpPr/>
          <p:nvPr/>
        </p:nvSpPr>
        <p:spPr>
          <a:xfrm rot="-2700000">
            <a:off x="-2798871" y="5706228"/>
            <a:ext cx="7875580" cy="7279693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6" name="Google Shape;16;p5"/>
          <p:cNvSpPr/>
          <p:nvPr/>
        </p:nvSpPr>
        <p:spPr>
          <a:xfrm rot="8100000">
            <a:off x="13662133" y="-2570473"/>
            <a:ext cx="11821770" cy="10927277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rgbClr val="FF9900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cxnSp>
        <p:nvCxnSpPr>
          <p:cNvPr id="17" name="Google Shape;17;p5"/>
          <p:cNvCxnSpPr/>
          <p:nvPr/>
        </p:nvCxnSpPr>
        <p:spPr>
          <a:xfrm>
            <a:off x="2376373" y="12457442"/>
            <a:ext cx="20731324" cy="1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18" name="Google Shape;18;p5"/>
          <p:cNvSpPr txBox="1"/>
          <p:nvPr/>
        </p:nvSpPr>
        <p:spPr>
          <a:xfrm>
            <a:off x="2971500" y="4148675"/>
            <a:ext cx="10634100" cy="17649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120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120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120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400" cap="none" strike="noStrike">
              <a:solidFill>
                <a:srgbClr val="000000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9" name="Google Shape;19;p5"/>
          <p:cNvSpPr txBox="1"/>
          <p:nvPr/>
        </p:nvSpPr>
        <p:spPr>
          <a:xfrm>
            <a:off x="3035002" y="10776171"/>
            <a:ext cx="13796700" cy="6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IBM Plex Sans Light"/>
              <a:buNone/>
            </a:pPr>
            <a:r>
              <a:rPr lang="de-DE" sz="3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SMART KIT PER LA TUA PROPOSTA DI EMAIL MARKETING</a:t>
            </a:r>
            <a:endParaRPr i="0" sz="13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" name="Google Shape;20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945787" y="10859975"/>
            <a:ext cx="5115523" cy="116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90764" y="2046705"/>
            <a:ext cx="6057900" cy="138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4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235" name="Google Shape;235;p14"/>
          <p:cNvSpPr txBox="1"/>
          <p:nvPr/>
        </p:nvSpPr>
        <p:spPr>
          <a:xfrm>
            <a:off x="2398525" y="747900"/>
            <a:ext cx="128403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METRICHE - Tassi di Apertura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ADATTA LE STATISTICHE AL TUO PUBBLICO SPECIFICO E ALLE LORO ESIGENZE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6" name="Google Shape;236;p14"/>
          <p:cNvSpPr txBox="1"/>
          <p:nvPr/>
        </p:nvSpPr>
        <p:spPr>
          <a:xfrm>
            <a:off x="19717055" y="906000"/>
            <a:ext cx="3646200" cy="6843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42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00" cap="none" strike="noStrik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237" name="Google Shape;23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900" y="611125"/>
            <a:ext cx="1274051" cy="1274051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14"/>
          <p:cNvSpPr txBox="1"/>
          <p:nvPr/>
        </p:nvSpPr>
        <p:spPr>
          <a:xfrm>
            <a:off x="2324876" y="3526068"/>
            <a:ext cx="206277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Le email con oggetti personalizzati registrano un aumento del 26% nei tassi di apertura.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Campaign Monitor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39" name="Google Shape;239;p14"/>
          <p:cNvSpPr/>
          <p:nvPr/>
        </p:nvSpPr>
        <p:spPr>
          <a:xfrm>
            <a:off x="631616" y="3415588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0" name="Google Shape;24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1191" y="3695162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14"/>
          <p:cNvSpPr txBox="1"/>
          <p:nvPr/>
        </p:nvSpPr>
        <p:spPr>
          <a:xfrm>
            <a:off x="2324876" y="5514325"/>
            <a:ext cx="206277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Il 47% dei destinatari di email aprirà un'email basandosi esclusivamente sull'oggetto.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OptinMonster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42" name="Google Shape;242;p14"/>
          <p:cNvSpPr/>
          <p:nvPr/>
        </p:nvSpPr>
        <p:spPr>
          <a:xfrm>
            <a:off x="631616" y="5421450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3" name="Google Shape;24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1191" y="5701024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14"/>
          <p:cNvSpPr txBox="1"/>
          <p:nvPr/>
        </p:nvSpPr>
        <p:spPr>
          <a:xfrm>
            <a:off x="2324876" y="7573789"/>
            <a:ext cx="206277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Includere il nome del destinatario nell'oggetto dell'email aumenta i tassi di apertura fino al 18,30%.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SuperOffice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45" name="Google Shape;245;p14"/>
          <p:cNvSpPr/>
          <p:nvPr/>
        </p:nvSpPr>
        <p:spPr>
          <a:xfrm>
            <a:off x="631616" y="7452889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6" name="Google Shape;24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1191" y="7732463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14"/>
          <p:cNvSpPr txBox="1"/>
          <p:nvPr/>
        </p:nvSpPr>
        <p:spPr>
          <a:xfrm>
            <a:off x="2324876" y="9682261"/>
            <a:ext cx="206277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Includere video nelle tue email può aumentare i tassi di clic fino al 300%.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Martech Advisor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48" name="Google Shape;248;p14"/>
          <p:cNvSpPr/>
          <p:nvPr/>
        </p:nvSpPr>
        <p:spPr>
          <a:xfrm>
            <a:off x="631616" y="9591054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9" name="Google Shape;24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1191" y="9870628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14"/>
          <p:cNvSpPr txBox="1"/>
          <p:nvPr/>
        </p:nvSpPr>
        <p:spPr>
          <a:xfrm>
            <a:off x="2324876" y="11402925"/>
            <a:ext cx="20627700" cy="14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Aggiungere un pulsante di call-to-action nelle tue email, invece di un semplice link testuale, può portare a un incremento del 28% nei clic.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Hubspot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51" name="Google Shape;251;p14"/>
          <p:cNvSpPr/>
          <p:nvPr/>
        </p:nvSpPr>
        <p:spPr>
          <a:xfrm>
            <a:off x="631627" y="11469917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2" name="Google Shape;25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1202" y="11749491"/>
            <a:ext cx="689297" cy="6892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 dir="r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5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258" name="Google Shape;258;p15"/>
          <p:cNvSpPr txBox="1"/>
          <p:nvPr/>
        </p:nvSpPr>
        <p:spPr>
          <a:xfrm>
            <a:off x="19717055" y="906000"/>
            <a:ext cx="3646200" cy="6843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42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00" cap="none" strike="noStrik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59" name="Google Shape;259;p15"/>
          <p:cNvSpPr txBox="1"/>
          <p:nvPr/>
        </p:nvSpPr>
        <p:spPr>
          <a:xfrm>
            <a:off x="2398514" y="3302075"/>
            <a:ext cx="20293500" cy="14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 marketer B2B sostengono che le email di marketing che annunciano nuovi prodotti e funzionalità abbiano il tasso di clic più alto.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Hubspot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60" name="Google Shape;260;p15"/>
          <p:cNvSpPr/>
          <p:nvPr/>
        </p:nvSpPr>
        <p:spPr>
          <a:xfrm>
            <a:off x="629279" y="3415588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1" name="Google Shape;26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8853" y="3695162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15"/>
          <p:cNvSpPr txBox="1"/>
          <p:nvPr/>
        </p:nvSpPr>
        <p:spPr>
          <a:xfrm>
            <a:off x="2398525" y="5350600"/>
            <a:ext cx="19952100" cy="14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L'email è la terza piattaforma mediatica più utilizzata dai marketer B2B per distribuire contenuti negli ultimi 12 mesi.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</a:t>
            </a: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Content Marketing Institute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63" name="Google Shape;263;p15"/>
          <p:cNvSpPr/>
          <p:nvPr/>
        </p:nvSpPr>
        <p:spPr>
          <a:xfrm>
            <a:off x="629279" y="5421450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4" name="Google Shape;26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8853" y="5701024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15"/>
          <p:cNvSpPr txBox="1"/>
          <p:nvPr/>
        </p:nvSpPr>
        <p:spPr>
          <a:xfrm>
            <a:off x="2398517" y="7610446"/>
            <a:ext cx="213489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Il 41% degli acquirenti B2B utilizza l'email per prendere decisioni d'acquisto.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</a:t>
            </a: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MarketingCharts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66" name="Google Shape;266;p15"/>
          <p:cNvSpPr/>
          <p:nvPr/>
        </p:nvSpPr>
        <p:spPr>
          <a:xfrm>
            <a:off x="629279" y="7452889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7" name="Google Shape;2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8853" y="7732463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15"/>
          <p:cNvSpPr txBox="1"/>
          <p:nvPr/>
        </p:nvSpPr>
        <p:spPr>
          <a:xfrm>
            <a:off x="2398514" y="9719106"/>
            <a:ext cx="202935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Un terzo delle imprese B2B investirà di più nella distribuzione di contenuti.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Content Marketing Institute</a:t>
            </a:r>
            <a:endParaRPr i="1" sz="2600">
              <a:solidFill>
                <a:schemeClr val="lt2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69" name="Google Shape;269;p15"/>
          <p:cNvSpPr/>
          <p:nvPr/>
        </p:nvSpPr>
        <p:spPr>
          <a:xfrm>
            <a:off x="629279" y="9591054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0" name="Google Shape;2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8853" y="9870628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15"/>
          <p:cNvSpPr txBox="1"/>
          <p:nvPr/>
        </p:nvSpPr>
        <p:spPr>
          <a:xfrm>
            <a:off x="2406420" y="11594717"/>
            <a:ext cx="202935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L'81% dei marketer B2B afferma che la loro forma più utilizzata di content marketing sono le email.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Content Marketing Institute</a:t>
            </a:r>
            <a:endParaRPr i="1" sz="2600">
              <a:solidFill>
                <a:schemeClr val="lt2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72" name="Google Shape;272;p15"/>
          <p:cNvSpPr/>
          <p:nvPr/>
        </p:nvSpPr>
        <p:spPr>
          <a:xfrm>
            <a:off x="633965" y="11469917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3" name="Google Shape;2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3539" y="11749491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5"/>
          <p:cNvSpPr txBox="1"/>
          <p:nvPr/>
        </p:nvSpPr>
        <p:spPr>
          <a:xfrm>
            <a:off x="2398525" y="747900"/>
            <a:ext cx="128403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METRICHE - Email B2B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ESEMPI CONCRETI DI COME L'EMAIL MARKETING HA AIUTATO ALTRE AZIENDE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5" name="Google Shape;27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8900" y="611125"/>
            <a:ext cx="1274051" cy="1274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 dir="r"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6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281" name="Google Shape;281;p16"/>
          <p:cNvSpPr txBox="1"/>
          <p:nvPr/>
        </p:nvSpPr>
        <p:spPr>
          <a:xfrm>
            <a:off x="19717055" y="906000"/>
            <a:ext cx="3646200" cy="6843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42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00" cap="none" strike="noStrik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82" name="Google Shape;282;p16"/>
          <p:cNvSpPr txBox="1"/>
          <p:nvPr/>
        </p:nvSpPr>
        <p:spPr>
          <a:xfrm>
            <a:off x="2361706" y="3533900"/>
            <a:ext cx="211272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L'invio di email personalizzate può aumentare i tassi di risposta fino al 10-15%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</a:t>
            </a: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Yesware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83" name="Google Shape;283;p16"/>
          <p:cNvSpPr/>
          <p:nvPr/>
        </p:nvSpPr>
        <p:spPr>
          <a:xfrm>
            <a:off x="629279" y="3415588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4" name="Google Shape;28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8853" y="3695162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16"/>
          <p:cNvSpPr txBox="1"/>
          <p:nvPr/>
        </p:nvSpPr>
        <p:spPr>
          <a:xfrm>
            <a:off x="2361704" y="5534685"/>
            <a:ext cx="202935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Il 22% delle aziende dichiara che le cold email sono l'origine principale delle loro opportunità di vendita.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</a:t>
            </a: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SuperOffice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86" name="Google Shape;286;p16"/>
          <p:cNvSpPr/>
          <p:nvPr/>
        </p:nvSpPr>
        <p:spPr>
          <a:xfrm>
            <a:off x="629279" y="5421450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7" name="Google Shape;28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8853" y="5701024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16"/>
          <p:cNvSpPr txBox="1"/>
          <p:nvPr/>
        </p:nvSpPr>
        <p:spPr>
          <a:xfrm>
            <a:off x="2361706" y="7359501"/>
            <a:ext cx="21348900" cy="14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Le campagne di cold email possono avere tassi di conversione fino al 6.2%, rendendole uno dei canali più efficaci per generare lead qualificati.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Mailshake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89" name="Google Shape;289;p16"/>
          <p:cNvSpPr/>
          <p:nvPr/>
        </p:nvSpPr>
        <p:spPr>
          <a:xfrm>
            <a:off x="629279" y="7452889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0" name="Google Shape;29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8853" y="7732463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16"/>
          <p:cNvSpPr txBox="1"/>
          <p:nvPr/>
        </p:nvSpPr>
        <p:spPr>
          <a:xfrm>
            <a:off x="2361704" y="9511454"/>
            <a:ext cx="20293500" cy="14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L'81% dei professionisti del marketing crede che la personalizzazione delle email fredde migliori le prestazioni della campagna.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</a:t>
            </a: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Campaign Monitor</a:t>
            </a:r>
            <a:endParaRPr i="1" sz="2600">
              <a:solidFill>
                <a:schemeClr val="lt2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92" name="Google Shape;292;p16"/>
          <p:cNvSpPr/>
          <p:nvPr/>
        </p:nvSpPr>
        <p:spPr>
          <a:xfrm>
            <a:off x="629279" y="9591054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3" name="Google Shape;29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8853" y="9870628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16"/>
          <p:cNvSpPr txBox="1"/>
          <p:nvPr/>
        </p:nvSpPr>
        <p:spPr>
          <a:xfrm>
            <a:off x="2369610" y="11609682"/>
            <a:ext cx="202935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Il 23,9% di tutte le email sales vengono aperte.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Klenty</a:t>
            </a:r>
            <a:endParaRPr i="1" sz="2600">
              <a:solidFill>
                <a:schemeClr val="lt2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95" name="Google Shape;295;p16"/>
          <p:cNvSpPr/>
          <p:nvPr/>
        </p:nvSpPr>
        <p:spPr>
          <a:xfrm>
            <a:off x="633965" y="11469917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6" name="Google Shape;29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3539" y="11749491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16"/>
          <p:cNvSpPr txBox="1"/>
          <p:nvPr/>
        </p:nvSpPr>
        <p:spPr>
          <a:xfrm>
            <a:off x="2398525" y="747900"/>
            <a:ext cx="168651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METRICHE - Cold Email Marketing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DIMOSTRA COME L'EMAIL MARKETING PUÒ AIUTARE I TUOI CLIENTI A RAGGIUNGERE I LORO OBIETTIVI 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8" name="Google Shape;298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8900" y="611125"/>
            <a:ext cx="1274051" cy="1274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7"/>
          <p:cNvSpPr/>
          <p:nvPr/>
        </p:nvSpPr>
        <p:spPr>
          <a:xfrm>
            <a:off x="1169926" y="10761729"/>
            <a:ext cx="1696800" cy="1696800"/>
          </a:xfrm>
          <a:prstGeom prst="ellipse">
            <a:avLst/>
          </a:prstGeom>
          <a:solidFill>
            <a:srgbClr val="CAD0D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4" name="Google Shape;30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47325" y="1274900"/>
            <a:ext cx="12567823" cy="12567823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17"/>
          <p:cNvSpPr/>
          <p:nvPr/>
        </p:nvSpPr>
        <p:spPr>
          <a:xfrm>
            <a:off x="1169926" y="6037329"/>
            <a:ext cx="1696800" cy="1696800"/>
          </a:xfrm>
          <a:prstGeom prst="ellipse">
            <a:avLst/>
          </a:prstGeom>
          <a:solidFill>
            <a:srgbClr val="CAD0D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17"/>
          <p:cNvSpPr txBox="1"/>
          <p:nvPr/>
        </p:nvSpPr>
        <p:spPr>
          <a:xfrm>
            <a:off x="3339350" y="6857800"/>
            <a:ext cx="8852400" cy="8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Inizia la tua presentazione con la citazione d'impatto per sottolineare l'efficacia dell'email marketing.</a:t>
            </a:r>
            <a:endParaRPr i="0" sz="20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07" name="Google Shape;307;p17"/>
          <p:cNvSpPr txBox="1"/>
          <p:nvPr/>
        </p:nvSpPr>
        <p:spPr>
          <a:xfrm>
            <a:off x="3273427" y="5922625"/>
            <a:ext cx="80712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Titolo che cattura l’attenzione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308" name="Google Shape;30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7525" y="673549"/>
            <a:ext cx="5360850" cy="1222225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17"/>
          <p:cNvSpPr/>
          <p:nvPr/>
        </p:nvSpPr>
        <p:spPr>
          <a:xfrm>
            <a:off x="1169926" y="8413179"/>
            <a:ext cx="1696800" cy="1696800"/>
          </a:xfrm>
          <a:prstGeom prst="ellipse">
            <a:avLst/>
          </a:prstGeom>
          <a:solidFill>
            <a:srgbClr val="CAD0D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17"/>
          <p:cNvSpPr txBox="1"/>
          <p:nvPr/>
        </p:nvSpPr>
        <p:spPr>
          <a:xfrm>
            <a:off x="3339350" y="9233650"/>
            <a:ext cx="8852400" cy="8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Usa i tre blocchi di testo per illustrare i vantaggi chiave dell'email marketing per i clienti.</a:t>
            </a:r>
            <a:endParaRPr i="0" sz="20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11" name="Google Shape;311;p17"/>
          <p:cNvSpPr txBox="1"/>
          <p:nvPr/>
        </p:nvSpPr>
        <p:spPr>
          <a:xfrm>
            <a:off x="3273427" y="8298475"/>
            <a:ext cx="80712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Continua evidenziando i benefici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12" name="Google Shape;312;p17"/>
          <p:cNvSpPr txBox="1"/>
          <p:nvPr/>
        </p:nvSpPr>
        <p:spPr>
          <a:xfrm>
            <a:off x="1826950" y="2480275"/>
            <a:ext cx="9921300" cy="22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4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In media, l'email genera un </a:t>
            </a:r>
            <a:r>
              <a:rPr b="1" lang="de-DE" sz="4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ROI di $36 per ogni dollaro speso</a:t>
            </a:r>
            <a:r>
              <a:rPr lang="de-DE" sz="4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, superiore a qualsiasi altro canale.</a:t>
            </a:r>
            <a:endParaRPr sz="44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3" name="Google Shape;313;p17"/>
          <p:cNvSpPr/>
          <p:nvPr/>
        </p:nvSpPr>
        <p:spPr>
          <a:xfrm>
            <a:off x="1579657" y="6520852"/>
            <a:ext cx="951378" cy="692700"/>
          </a:xfrm>
          <a:custGeom>
            <a:rect b="b" l="l" r="r" t="t"/>
            <a:pathLst>
              <a:path extrusionOk="0" h="128" w="176">
                <a:moveTo>
                  <a:pt x="36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26" y="32"/>
                  <a:pt x="24" y="34"/>
                  <a:pt x="24" y="36"/>
                </a:cubicBezTo>
                <a:cubicBezTo>
                  <a:pt x="24" y="38"/>
                  <a:pt x="26" y="40"/>
                  <a:pt x="28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34"/>
                  <a:pt x="38" y="32"/>
                  <a:pt x="36" y="32"/>
                </a:cubicBezTo>
                <a:moveTo>
                  <a:pt x="60" y="32"/>
                </a:moveTo>
                <a:cubicBezTo>
                  <a:pt x="52" y="32"/>
                  <a:pt x="52" y="32"/>
                  <a:pt x="52" y="32"/>
                </a:cubicBezTo>
                <a:cubicBezTo>
                  <a:pt x="50" y="32"/>
                  <a:pt x="48" y="34"/>
                  <a:pt x="48" y="36"/>
                </a:cubicBezTo>
                <a:cubicBezTo>
                  <a:pt x="48" y="38"/>
                  <a:pt x="50" y="40"/>
                  <a:pt x="52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4" y="38"/>
                  <a:pt x="64" y="36"/>
                </a:cubicBezTo>
                <a:cubicBezTo>
                  <a:pt x="64" y="34"/>
                  <a:pt x="62" y="32"/>
                  <a:pt x="60" y="32"/>
                </a:cubicBezTo>
                <a:moveTo>
                  <a:pt x="60" y="104"/>
                </a:moveTo>
                <a:cubicBezTo>
                  <a:pt x="52" y="104"/>
                  <a:pt x="52" y="104"/>
                  <a:pt x="52" y="104"/>
                </a:cubicBezTo>
                <a:cubicBezTo>
                  <a:pt x="50" y="104"/>
                  <a:pt x="48" y="106"/>
                  <a:pt x="48" y="108"/>
                </a:cubicBezTo>
                <a:cubicBezTo>
                  <a:pt x="48" y="110"/>
                  <a:pt x="50" y="112"/>
                  <a:pt x="52" y="112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62" y="112"/>
                  <a:pt x="64" y="110"/>
                  <a:pt x="64" y="108"/>
                </a:cubicBezTo>
                <a:cubicBezTo>
                  <a:pt x="64" y="106"/>
                  <a:pt x="62" y="104"/>
                  <a:pt x="60" y="104"/>
                </a:cubicBezTo>
                <a:moveTo>
                  <a:pt x="140" y="68"/>
                </a:moveTo>
                <a:cubicBezTo>
                  <a:pt x="138" y="68"/>
                  <a:pt x="136" y="70"/>
                  <a:pt x="136" y="72"/>
                </a:cubicBezTo>
                <a:cubicBezTo>
                  <a:pt x="136" y="74"/>
                  <a:pt x="138" y="76"/>
                  <a:pt x="140" y="76"/>
                </a:cubicBezTo>
                <a:cubicBezTo>
                  <a:pt x="142" y="76"/>
                  <a:pt x="144" y="74"/>
                  <a:pt x="144" y="72"/>
                </a:cubicBezTo>
                <a:cubicBezTo>
                  <a:pt x="144" y="70"/>
                  <a:pt x="142" y="68"/>
                  <a:pt x="140" y="68"/>
                </a:cubicBezTo>
                <a:moveTo>
                  <a:pt x="160" y="48"/>
                </a:moveTo>
                <a:cubicBezTo>
                  <a:pt x="160" y="16"/>
                  <a:pt x="160" y="16"/>
                  <a:pt x="160" y="16"/>
                </a:cubicBezTo>
                <a:cubicBezTo>
                  <a:pt x="160" y="7"/>
                  <a:pt x="153" y="0"/>
                  <a:pt x="14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53" y="128"/>
                  <a:pt x="160" y="121"/>
                  <a:pt x="160" y="112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9" y="96"/>
                  <a:pt x="176" y="89"/>
                  <a:pt x="176" y="80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76" y="55"/>
                  <a:pt x="169" y="48"/>
                  <a:pt x="160" y="48"/>
                </a:cubicBezTo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8" y="8"/>
                  <a:pt x="152" y="12"/>
                  <a:pt x="152" y="16"/>
                </a:cubicBezTo>
                <a:cubicBezTo>
                  <a:pt x="152" y="18"/>
                  <a:pt x="152" y="18"/>
                  <a:pt x="152" y="18"/>
                </a:cubicBezTo>
                <a:cubicBezTo>
                  <a:pt x="150" y="17"/>
                  <a:pt x="147" y="16"/>
                  <a:pt x="144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3" y="16"/>
                  <a:pt x="10" y="17"/>
                  <a:pt x="8" y="18"/>
                </a:cubicBezTo>
                <a:lnTo>
                  <a:pt x="8" y="16"/>
                </a:lnTo>
                <a:close/>
                <a:moveTo>
                  <a:pt x="152" y="112"/>
                </a:moveTo>
                <a:cubicBezTo>
                  <a:pt x="152" y="116"/>
                  <a:pt x="148" y="120"/>
                  <a:pt x="144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8" y="24"/>
                  <a:pt x="152" y="28"/>
                  <a:pt x="152" y="32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27" y="48"/>
                  <a:pt x="120" y="55"/>
                  <a:pt x="120" y="64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20" y="89"/>
                  <a:pt x="127" y="96"/>
                  <a:pt x="136" y="96"/>
                </a:cubicBezTo>
                <a:cubicBezTo>
                  <a:pt x="152" y="96"/>
                  <a:pt x="152" y="96"/>
                  <a:pt x="152" y="96"/>
                </a:cubicBezTo>
                <a:lnTo>
                  <a:pt x="152" y="112"/>
                </a:lnTo>
                <a:close/>
                <a:moveTo>
                  <a:pt x="168" y="80"/>
                </a:moveTo>
                <a:cubicBezTo>
                  <a:pt x="168" y="84"/>
                  <a:pt x="164" y="88"/>
                  <a:pt x="160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32" y="88"/>
                  <a:pt x="128" y="84"/>
                  <a:pt x="128" y="80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8" y="60"/>
                  <a:pt x="132" y="56"/>
                  <a:pt x="136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4" y="56"/>
                  <a:pt x="168" y="60"/>
                  <a:pt x="168" y="64"/>
                </a:cubicBezTo>
                <a:lnTo>
                  <a:pt x="168" y="80"/>
                </a:lnTo>
                <a:close/>
                <a:moveTo>
                  <a:pt x="124" y="40"/>
                </a:moveTo>
                <a:cubicBezTo>
                  <a:pt x="132" y="40"/>
                  <a:pt x="132" y="40"/>
                  <a:pt x="132" y="40"/>
                </a:cubicBezTo>
                <a:cubicBezTo>
                  <a:pt x="134" y="40"/>
                  <a:pt x="136" y="38"/>
                  <a:pt x="136" y="36"/>
                </a:cubicBezTo>
                <a:cubicBezTo>
                  <a:pt x="136" y="34"/>
                  <a:pt x="134" y="32"/>
                  <a:pt x="132" y="32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2" y="32"/>
                  <a:pt x="120" y="34"/>
                  <a:pt x="120" y="36"/>
                </a:cubicBezTo>
                <a:cubicBezTo>
                  <a:pt x="120" y="38"/>
                  <a:pt x="122" y="40"/>
                  <a:pt x="124" y="40"/>
                </a:cubicBezTo>
                <a:moveTo>
                  <a:pt x="36" y="104"/>
                </a:move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8" y="112"/>
                  <a:pt x="40" y="110"/>
                  <a:pt x="40" y="108"/>
                </a:cubicBezTo>
                <a:cubicBezTo>
                  <a:pt x="40" y="106"/>
                  <a:pt x="38" y="104"/>
                  <a:pt x="36" y="104"/>
                </a:cubicBezTo>
                <a:moveTo>
                  <a:pt x="84" y="104"/>
                </a:moveTo>
                <a:cubicBezTo>
                  <a:pt x="76" y="104"/>
                  <a:pt x="76" y="104"/>
                  <a:pt x="76" y="104"/>
                </a:cubicBezTo>
                <a:cubicBezTo>
                  <a:pt x="74" y="104"/>
                  <a:pt x="72" y="106"/>
                  <a:pt x="72" y="108"/>
                </a:cubicBezTo>
                <a:cubicBezTo>
                  <a:pt x="72" y="110"/>
                  <a:pt x="74" y="112"/>
                  <a:pt x="76" y="112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6" y="112"/>
                  <a:pt x="88" y="110"/>
                  <a:pt x="88" y="108"/>
                </a:cubicBezTo>
                <a:cubicBezTo>
                  <a:pt x="88" y="106"/>
                  <a:pt x="86" y="104"/>
                  <a:pt x="84" y="104"/>
                </a:cubicBezTo>
                <a:moveTo>
                  <a:pt x="108" y="32"/>
                </a:moveTo>
                <a:cubicBezTo>
                  <a:pt x="100" y="32"/>
                  <a:pt x="100" y="32"/>
                  <a:pt x="100" y="32"/>
                </a:cubicBezTo>
                <a:cubicBezTo>
                  <a:pt x="98" y="32"/>
                  <a:pt x="96" y="34"/>
                  <a:pt x="96" y="36"/>
                </a:cubicBezTo>
                <a:cubicBezTo>
                  <a:pt x="96" y="38"/>
                  <a:pt x="98" y="40"/>
                  <a:pt x="100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10" y="40"/>
                  <a:pt x="112" y="38"/>
                  <a:pt x="112" y="36"/>
                </a:cubicBezTo>
                <a:cubicBezTo>
                  <a:pt x="112" y="34"/>
                  <a:pt x="110" y="32"/>
                  <a:pt x="108" y="32"/>
                </a:cubicBezTo>
                <a:moveTo>
                  <a:pt x="132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2" y="104"/>
                  <a:pt x="120" y="106"/>
                  <a:pt x="120" y="108"/>
                </a:cubicBezTo>
                <a:cubicBezTo>
                  <a:pt x="120" y="110"/>
                  <a:pt x="122" y="112"/>
                  <a:pt x="124" y="112"/>
                </a:cubicBezTo>
                <a:cubicBezTo>
                  <a:pt x="132" y="112"/>
                  <a:pt x="132" y="112"/>
                  <a:pt x="132" y="112"/>
                </a:cubicBezTo>
                <a:cubicBezTo>
                  <a:pt x="134" y="112"/>
                  <a:pt x="136" y="110"/>
                  <a:pt x="136" y="108"/>
                </a:cubicBezTo>
                <a:cubicBezTo>
                  <a:pt x="136" y="106"/>
                  <a:pt x="134" y="104"/>
                  <a:pt x="132" y="104"/>
                </a:cubicBezTo>
                <a:moveTo>
                  <a:pt x="84" y="32"/>
                </a:moveTo>
                <a:cubicBezTo>
                  <a:pt x="76" y="32"/>
                  <a:pt x="76" y="32"/>
                  <a:pt x="76" y="32"/>
                </a:cubicBezTo>
                <a:cubicBezTo>
                  <a:pt x="74" y="32"/>
                  <a:pt x="72" y="34"/>
                  <a:pt x="72" y="36"/>
                </a:cubicBezTo>
                <a:cubicBezTo>
                  <a:pt x="72" y="38"/>
                  <a:pt x="74" y="40"/>
                  <a:pt x="76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6" y="40"/>
                  <a:pt x="88" y="38"/>
                  <a:pt x="88" y="36"/>
                </a:cubicBezTo>
                <a:cubicBezTo>
                  <a:pt x="88" y="34"/>
                  <a:pt x="86" y="32"/>
                  <a:pt x="84" y="32"/>
                </a:cubicBezTo>
                <a:moveTo>
                  <a:pt x="108" y="104"/>
                </a:moveTo>
                <a:cubicBezTo>
                  <a:pt x="100" y="104"/>
                  <a:pt x="100" y="104"/>
                  <a:pt x="100" y="104"/>
                </a:cubicBezTo>
                <a:cubicBezTo>
                  <a:pt x="98" y="104"/>
                  <a:pt x="96" y="106"/>
                  <a:pt x="96" y="108"/>
                </a:cubicBezTo>
                <a:cubicBezTo>
                  <a:pt x="96" y="110"/>
                  <a:pt x="98" y="112"/>
                  <a:pt x="100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0" y="112"/>
                  <a:pt x="112" y="110"/>
                  <a:pt x="112" y="108"/>
                </a:cubicBezTo>
                <a:cubicBezTo>
                  <a:pt x="112" y="106"/>
                  <a:pt x="110" y="104"/>
                  <a:pt x="108" y="104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4" name="Google Shape;314;p17"/>
          <p:cNvSpPr txBox="1"/>
          <p:nvPr/>
        </p:nvSpPr>
        <p:spPr>
          <a:xfrm>
            <a:off x="3339350" y="11582200"/>
            <a:ext cx="8852400" cy="127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Scegli le icone e i testi più adatti al tuo pubblico e alle tue esigenze.</a:t>
            </a:r>
            <a:endParaRPr sz="23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sz="23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15" name="Google Shape;315;p17"/>
          <p:cNvSpPr txBox="1"/>
          <p:nvPr/>
        </p:nvSpPr>
        <p:spPr>
          <a:xfrm>
            <a:off x="3273421" y="10647025"/>
            <a:ext cx="54573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Personalizza la Slide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16" name="Google Shape;316;p17"/>
          <p:cNvSpPr/>
          <p:nvPr/>
        </p:nvSpPr>
        <p:spPr>
          <a:xfrm>
            <a:off x="1542629" y="8881452"/>
            <a:ext cx="951375" cy="732945"/>
          </a:xfrm>
          <a:custGeom>
            <a:rect b="b" l="l" r="r" t="t"/>
            <a:pathLst>
              <a:path extrusionOk="0" h="136" w="176"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68" y="92"/>
                  <a:pt x="164" y="96"/>
                  <a:pt x="160" y="96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4" y="96"/>
                  <a:pt x="152" y="98"/>
                  <a:pt x="152" y="100"/>
                </a:cubicBezTo>
                <a:cubicBezTo>
                  <a:pt x="152" y="102"/>
                  <a:pt x="154" y="104"/>
                  <a:pt x="156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9" y="104"/>
                  <a:pt x="176" y="97"/>
                  <a:pt x="176" y="8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9"/>
                  <a:pt x="7" y="136"/>
                  <a:pt x="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moveTo>
                  <a:pt x="16" y="40"/>
                </a:moveTo>
                <a:cubicBezTo>
                  <a:pt x="128" y="40"/>
                  <a:pt x="128" y="40"/>
                  <a:pt x="128" y="40"/>
                </a:cubicBezTo>
                <a:cubicBezTo>
                  <a:pt x="130" y="40"/>
                  <a:pt x="132" y="41"/>
                  <a:pt x="133" y="42"/>
                </a:cubicBezTo>
                <a:cubicBezTo>
                  <a:pt x="77" y="98"/>
                  <a:pt x="77" y="98"/>
                  <a:pt x="77" y="98"/>
                </a:cubicBezTo>
                <a:cubicBezTo>
                  <a:pt x="76" y="99"/>
                  <a:pt x="74" y="100"/>
                  <a:pt x="72" y="100"/>
                </a:cubicBezTo>
                <a:cubicBezTo>
                  <a:pt x="70" y="100"/>
                  <a:pt x="68" y="99"/>
                  <a:pt x="67" y="98"/>
                </a:cubicBezTo>
                <a:cubicBezTo>
                  <a:pt x="11" y="42"/>
                  <a:pt x="11" y="42"/>
                  <a:pt x="11" y="42"/>
                </a:cubicBezTo>
                <a:cubicBezTo>
                  <a:pt x="12" y="41"/>
                  <a:pt x="14" y="40"/>
                  <a:pt x="16" y="40"/>
                </a:cubicBezTo>
                <a:moveTo>
                  <a:pt x="8" y="50"/>
                </a:moveTo>
                <a:cubicBezTo>
                  <a:pt x="42" y="84"/>
                  <a:pt x="42" y="84"/>
                  <a:pt x="42" y="84"/>
                </a:cubicBezTo>
                <a:cubicBezTo>
                  <a:pt x="8" y="118"/>
                  <a:pt x="8" y="118"/>
                  <a:pt x="8" y="118"/>
                </a:cubicBezTo>
                <a:lnTo>
                  <a:pt x="8" y="50"/>
                </a:lnTo>
                <a:close/>
                <a:moveTo>
                  <a:pt x="128" y="128"/>
                </a:moveTo>
                <a:cubicBezTo>
                  <a:pt x="16" y="128"/>
                  <a:pt x="16" y="128"/>
                  <a:pt x="16" y="128"/>
                </a:cubicBezTo>
                <a:cubicBezTo>
                  <a:pt x="14" y="128"/>
                  <a:pt x="12" y="127"/>
                  <a:pt x="11" y="126"/>
                </a:cubicBezTo>
                <a:cubicBezTo>
                  <a:pt x="47" y="90"/>
                  <a:pt x="47" y="90"/>
                  <a:pt x="47" y="90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4" y="106"/>
                  <a:pt x="68" y="108"/>
                  <a:pt x="72" y="108"/>
                </a:cubicBezTo>
                <a:cubicBezTo>
                  <a:pt x="76" y="108"/>
                  <a:pt x="80" y="106"/>
                  <a:pt x="83" y="103"/>
                </a:cubicBezTo>
                <a:cubicBezTo>
                  <a:pt x="97" y="90"/>
                  <a:pt x="97" y="90"/>
                  <a:pt x="97" y="9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32" y="127"/>
                  <a:pt x="130" y="128"/>
                  <a:pt x="128" y="128"/>
                </a:cubicBezTo>
                <a:moveTo>
                  <a:pt x="136" y="118"/>
                </a:moveTo>
                <a:cubicBezTo>
                  <a:pt x="102" y="84"/>
                  <a:pt x="102" y="84"/>
                  <a:pt x="102" y="84"/>
                </a:cubicBezTo>
                <a:cubicBezTo>
                  <a:pt x="136" y="50"/>
                  <a:pt x="136" y="50"/>
                  <a:pt x="136" y="50"/>
                </a:cubicBezTo>
                <a:lnTo>
                  <a:pt x="136" y="11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317" name="Google Shape;317;p17"/>
          <p:cNvCxnSpPr/>
          <p:nvPr/>
        </p:nvCxnSpPr>
        <p:spPr>
          <a:xfrm>
            <a:off x="1201000" y="5388600"/>
            <a:ext cx="10143600" cy="0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18" name="Google Shape;318;p17"/>
          <p:cNvCxnSpPr/>
          <p:nvPr/>
        </p:nvCxnSpPr>
        <p:spPr>
          <a:xfrm rot="10800000">
            <a:off x="1277200" y="2599750"/>
            <a:ext cx="0" cy="2079000"/>
          </a:xfrm>
          <a:prstGeom prst="straightConnector1">
            <a:avLst/>
          </a:prstGeom>
          <a:noFill/>
          <a:ln cap="flat" cmpd="sng" w="76200">
            <a:solidFill>
              <a:srgbClr val="E27D45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19" name="Google Shape;319;p17"/>
          <p:cNvSpPr txBox="1"/>
          <p:nvPr/>
        </p:nvSpPr>
        <p:spPr>
          <a:xfrm>
            <a:off x="13530904" y="898236"/>
            <a:ext cx="100338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lang="de-DE" sz="41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Metriche</a:t>
            </a:r>
            <a:r>
              <a:rPr b="1" lang="de-DE" sz="41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41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- Slide di esempio</a:t>
            </a:r>
            <a:endParaRPr i="0" sz="1900" u="none" cap="none" strike="noStrike">
              <a:solidFill>
                <a:srgbClr val="F176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0" name="Google Shape;320;p17"/>
          <p:cNvSpPr/>
          <p:nvPr/>
        </p:nvSpPr>
        <p:spPr>
          <a:xfrm>
            <a:off x="1602436" y="11263779"/>
            <a:ext cx="831780" cy="692700"/>
          </a:xfrm>
          <a:custGeom>
            <a:rect b="b" l="l" r="r" t="t"/>
            <a:pathLst>
              <a:path extrusionOk="0" h="144" w="176">
                <a:moveTo>
                  <a:pt x="28" y="88"/>
                </a:move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90"/>
                  <a:pt x="0" y="9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30" y="144"/>
                  <a:pt x="32" y="142"/>
                  <a:pt x="32" y="140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90"/>
                  <a:pt x="30" y="88"/>
                  <a:pt x="28" y="88"/>
                </a:cubicBezTo>
                <a:moveTo>
                  <a:pt x="24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96"/>
                  <a:pt x="8" y="96"/>
                  <a:pt x="8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136"/>
                </a:lnTo>
                <a:close/>
                <a:moveTo>
                  <a:pt x="12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8" y="64"/>
                  <a:pt x="96" y="66"/>
                  <a:pt x="96" y="68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96" y="142"/>
                  <a:pt x="98" y="144"/>
                  <a:pt x="100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6" y="144"/>
                  <a:pt x="128" y="142"/>
                  <a:pt x="128" y="140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6"/>
                  <a:pt x="126" y="64"/>
                  <a:pt x="124" y="64"/>
                </a:cubicBezTo>
                <a:moveTo>
                  <a:pt x="120" y="136"/>
                </a:moveTo>
                <a:cubicBezTo>
                  <a:pt x="104" y="136"/>
                  <a:pt x="104" y="136"/>
                  <a:pt x="104" y="136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136"/>
                </a:lnTo>
                <a:close/>
                <a:moveTo>
                  <a:pt x="76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48" y="18"/>
                  <a:pt x="48" y="20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2"/>
                  <a:pt x="50" y="144"/>
                  <a:pt x="5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78" y="16"/>
                  <a:pt x="76" y="16"/>
                </a:cubicBezTo>
                <a:moveTo>
                  <a:pt x="72" y="136"/>
                </a:moveTo>
                <a:cubicBezTo>
                  <a:pt x="56" y="136"/>
                  <a:pt x="56" y="136"/>
                  <a:pt x="56" y="136"/>
                </a:cubicBezTo>
                <a:cubicBezTo>
                  <a:pt x="56" y="24"/>
                  <a:pt x="56" y="24"/>
                  <a:pt x="56" y="24"/>
                </a:cubicBezTo>
                <a:cubicBezTo>
                  <a:pt x="72" y="24"/>
                  <a:pt x="72" y="24"/>
                  <a:pt x="72" y="24"/>
                </a:cubicBezTo>
                <a:lnTo>
                  <a:pt x="72" y="136"/>
                </a:lnTo>
                <a:close/>
                <a:moveTo>
                  <a:pt x="172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6" y="0"/>
                  <a:pt x="144" y="2"/>
                  <a:pt x="144" y="4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2"/>
                  <a:pt x="146" y="144"/>
                  <a:pt x="148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2"/>
                  <a:pt x="174" y="0"/>
                  <a:pt x="172" y="0"/>
                </a:cubicBezTo>
                <a:moveTo>
                  <a:pt x="168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8"/>
                  <a:pt x="152" y="8"/>
                  <a:pt x="152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36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14:gallery dir="l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8"/>
          <p:cNvSpPr/>
          <p:nvPr/>
        </p:nvSpPr>
        <p:spPr>
          <a:xfrm>
            <a:off x="13058850" y="2269100"/>
            <a:ext cx="10520700" cy="4248300"/>
          </a:xfrm>
          <a:prstGeom prst="roundRect">
            <a:avLst>
              <a:gd fmla="val 4984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18"/>
          <p:cNvSpPr/>
          <p:nvPr/>
        </p:nvSpPr>
        <p:spPr>
          <a:xfrm>
            <a:off x="12272300" y="3573950"/>
            <a:ext cx="1638600" cy="1638600"/>
          </a:xfrm>
          <a:prstGeom prst="ellipse">
            <a:avLst/>
          </a:prstGeom>
          <a:solidFill>
            <a:srgbClr val="6CC8F3"/>
          </a:solidFill>
          <a:ln cap="flat" cmpd="sng" w="1143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7" name="Google Shape;32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7525" y="673549"/>
            <a:ext cx="5360850" cy="1222225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8"/>
          <p:cNvSpPr txBox="1"/>
          <p:nvPr/>
        </p:nvSpPr>
        <p:spPr>
          <a:xfrm>
            <a:off x="14403324" y="2785075"/>
            <a:ext cx="84771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7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Il miglior momento per inviare email il </a:t>
            </a:r>
            <a:r>
              <a:rPr b="1" lang="de-DE" sz="37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martedì è dalle 9:00 alle 12:00</a:t>
            </a:r>
            <a:r>
              <a:rPr lang="de-DE" sz="37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, poi dalle 12:01 alle 15:00. Evita di inviare le tue email dopo le 18:00</a:t>
            </a:r>
            <a:endParaRPr sz="3700">
              <a:solidFill>
                <a:srgbClr val="242A3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600">
              <a:solidFill>
                <a:srgbClr val="242A30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1" lang="de-DE" sz="2600">
                <a:solidFill>
                  <a:srgbClr val="242A3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Fonte</a:t>
            </a:r>
            <a:r>
              <a:rPr i="1" lang="de-DE" sz="2600">
                <a:solidFill>
                  <a:srgbClr val="242A30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: </a:t>
            </a:r>
            <a:r>
              <a:rPr b="1" i="1" lang="de-DE" sz="26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Hubspot</a:t>
            </a:r>
            <a:endParaRPr b="1" sz="4100">
              <a:solidFill>
                <a:srgbClr val="242A3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9" name="Google Shape;329;p18"/>
          <p:cNvSpPr txBox="1"/>
          <p:nvPr/>
        </p:nvSpPr>
        <p:spPr>
          <a:xfrm>
            <a:off x="13530904" y="898236"/>
            <a:ext cx="100338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lang="de-DE" sz="41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Metriche </a:t>
            </a:r>
            <a:r>
              <a:rPr lang="de-DE" sz="41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- Slide di esempio</a:t>
            </a:r>
            <a:endParaRPr i="0" sz="1900" u="none" cap="none" strike="noStrike">
              <a:solidFill>
                <a:srgbClr val="F176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30" name="Google Shape;33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0550" y="2519654"/>
            <a:ext cx="11240400" cy="11240426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18"/>
          <p:cNvSpPr/>
          <p:nvPr/>
        </p:nvSpPr>
        <p:spPr>
          <a:xfrm>
            <a:off x="12677329" y="3950150"/>
            <a:ext cx="857675" cy="874425"/>
          </a:xfrm>
          <a:custGeom>
            <a:rect b="b" l="l" r="r" t="t"/>
            <a:pathLst>
              <a:path extrusionOk="0" h="176" w="176">
                <a:moveTo>
                  <a:pt x="148" y="84"/>
                </a:moveTo>
                <a:cubicBezTo>
                  <a:pt x="146" y="84"/>
                  <a:pt x="144" y="86"/>
                  <a:pt x="144" y="88"/>
                </a:cubicBezTo>
                <a:cubicBezTo>
                  <a:pt x="144" y="90"/>
                  <a:pt x="146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moveTo>
                  <a:pt x="60" y="136"/>
                </a:moveTo>
                <a:cubicBezTo>
                  <a:pt x="58" y="135"/>
                  <a:pt x="56" y="136"/>
                  <a:pt x="55" y="138"/>
                </a:cubicBezTo>
                <a:cubicBezTo>
                  <a:pt x="53" y="140"/>
                  <a:pt x="54" y="142"/>
                  <a:pt x="56" y="143"/>
                </a:cubicBezTo>
                <a:cubicBezTo>
                  <a:pt x="58" y="145"/>
                  <a:pt x="60" y="144"/>
                  <a:pt x="61" y="142"/>
                </a:cubicBezTo>
                <a:cubicBezTo>
                  <a:pt x="63" y="140"/>
                  <a:pt x="62" y="138"/>
                  <a:pt x="60" y="136"/>
                </a:cubicBezTo>
                <a:moveTo>
                  <a:pt x="34" y="115"/>
                </a:moveTo>
                <a:cubicBezTo>
                  <a:pt x="32" y="116"/>
                  <a:pt x="31" y="118"/>
                  <a:pt x="33" y="120"/>
                </a:cubicBezTo>
                <a:cubicBezTo>
                  <a:pt x="34" y="122"/>
                  <a:pt x="36" y="123"/>
                  <a:pt x="38" y="121"/>
                </a:cubicBezTo>
                <a:cubicBezTo>
                  <a:pt x="40" y="120"/>
                  <a:pt x="41" y="118"/>
                  <a:pt x="40" y="116"/>
                </a:cubicBezTo>
                <a:cubicBezTo>
                  <a:pt x="38" y="114"/>
                  <a:pt x="36" y="113"/>
                  <a:pt x="34" y="115"/>
                </a:cubicBezTo>
                <a:moveTo>
                  <a:pt x="56" y="33"/>
                </a:moveTo>
                <a:cubicBezTo>
                  <a:pt x="54" y="34"/>
                  <a:pt x="53" y="36"/>
                  <a:pt x="55" y="38"/>
                </a:cubicBezTo>
                <a:cubicBezTo>
                  <a:pt x="56" y="40"/>
                  <a:pt x="58" y="41"/>
                  <a:pt x="60" y="40"/>
                </a:cubicBezTo>
                <a:cubicBezTo>
                  <a:pt x="62" y="38"/>
                  <a:pt x="63" y="36"/>
                  <a:pt x="61" y="34"/>
                </a:cubicBezTo>
                <a:cubicBezTo>
                  <a:pt x="60" y="32"/>
                  <a:pt x="58" y="31"/>
                  <a:pt x="56" y="33"/>
                </a:cubicBezTo>
                <a:moveTo>
                  <a:pt x="28" y="84"/>
                </a:moveTo>
                <a:cubicBezTo>
                  <a:pt x="26" y="84"/>
                  <a:pt x="24" y="86"/>
                  <a:pt x="24" y="88"/>
                </a:cubicBezTo>
                <a:cubicBezTo>
                  <a:pt x="24" y="90"/>
                  <a:pt x="26" y="92"/>
                  <a:pt x="28" y="92"/>
                </a:cubicBezTo>
                <a:cubicBezTo>
                  <a:pt x="30" y="92"/>
                  <a:pt x="32" y="90"/>
                  <a:pt x="32" y="88"/>
                </a:cubicBezTo>
                <a:cubicBezTo>
                  <a:pt x="32" y="86"/>
                  <a:pt x="30" y="84"/>
                  <a:pt x="28" y="84"/>
                </a:cubicBezTo>
                <a:moveTo>
                  <a:pt x="116" y="40"/>
                </a:moveTo>
                <a:cubicBezTo>
                  <a:pt x="118" y="41"/>
                  <a:pt x="120" y="40"/>
                  <a:pt x="121" y="38"/>
                </a:cubicBezTo>
                <a:cubicBezTo>
                  <a:pt x="123" y="36"/>
                  <a:pt x="122" y="34"/>
                  <a:pt x="120" y="33"/>
                </a:cubicBezTo>
                <a:cubicBezTo>
                  <a:pt x="118" y="31"/>
                  <a:pt x="116" y="32"/>
                  <a:pt x="115" y="34"/>
                </a:cubicBezTo>
                <a:cubicBezTo>
                  <a:pt x="113" y="36"/>
                  <a:pt x="114" y="38"/>
                  <a:pt x="116" y="40"/>
                </a:cubicBezTo>
                <a:moveTo>
                  <a:pt x="38" y="55"/>
                </a:moveTo>
                <a:cubicBezTo>
                  <a:pt x="36" y="53"/>
                  <a:pt x="34" y="54"/>
                  <a:pt x="33" y="56"/>
                </a:cubicBezTo>
                <a:cubicBezTo>
                  <a:pt x="31" y="58"/>
                  <a:pt x="32" y="60"/>
                  <a:pt x="34" y="61"/>
                </a:cubicBezTo>
                <a:cubicBezTo>
                  <a:pt x="36" y="63"/>
                  <a:pt x="38" y="62"/>
                  <a:pt x="40" y="60"/>
                </a:cubicBezTo>
                <a:cubicBezTo>
                  <a:pt x="41" y="58"/>
                  <a:pt x="40" y="56"/>
                  <a:pt x="38" y="55"/>
                </a:cubicBezTo>
                <a:moveTo>
                  <a:pt x="142" y="115"/>
                </a:moveTo>
                <a:cubicBezTo>
                  <a:pt x="140" y="113"/>
                  <a:pt x="138" y="114"/>
                  <a:pt x="137" y="116"/>
                </a:cubicBezTo>
                <a:cubicBezTo>
                  <a:pt x="135" y="118"/>
                  <a:pt x="136" y="120"/>
                  <a:pt x="138" y="121"/>
                </a:cubicBezTo>
                <a:cubicBezTo>
                  <a:pt x="140" y="123"/>
                  <a:pt x="142" y="122"/>
                  <a:pt x="143" y="120"/>
                </a:cubicBezTo>
                <a:cubicBezTo>
                  <a:pt x="145" y="118"/>
                  <a:pt x="144" y="116"/>
                  <a:pt x="142" y="115"/>
                </a:cubicBezTo>
                <a:moveTo>
                  <a:pt x="88" y="144"/>
                </a:moveTo>
                <a:cubicBezTo>
                  <a:pt x="86" y="144"/>
                  <a:pt x="84" y="146"/>
                  <a:pt x="84" y="148"/>
                </a:cubicBezTo>
                <a:cubicBezTo>
                  <a:pt x="84" y="150"/>
                  <a:pt x="86" y="152"/>
                  <a:pt x="88" y="152"/>
                </a:cubicBezTo>
                <a:cubicBezTo>
                  <a:pt x="90" y="152"/>
                  <a:pt x="92" y="150"/>
                  <a:pt x="92" y="148"/>
                </a:cubicBezTo>
                <a:cubicBezTo>
                  <a:pt x="92" y="146"/>
                  <a:pt x="90" y="144"/>
                  <a:pt x="88" y="144"/>
                </a:cubicBezTo>
                <a:moveTo>
                  <a:pt x="138" y="55"/>
                </a:moveTo>
                <a:cubicBezTo>
                  <a:pt x="136" y="56"/>
                  <a:pt x="135" y="58"/>
                  <a:pt x="137" y="60"/>
                </a:cubicBezTo>
                <a:cubicBezTo>
                  <a:pt x="138" y="62"/>
                  <a:pt x="140" y="63"/>
                  <a:pt x="142" y="61"/>
                </a:cubicBezTo>
                <a:cubicBezTo>
                  <a:pt x="144" y="60"/>
                  <a:pt x="145" y="58"/>
                  <a:pt x="143" y="56"/>
                </a:cubicBezTo>
                <a:cubicBezTo>
                  <a:pt x="142" y="54"/>
                  <a:pt x="140" y="53"/>
                  <a:pt x="138" y="55"/>
                </a:cubicBezTo>
                <a:moveTo>
                  <a:pt x="124" y="84"/>
                </a:moveTo>
                <a:cubicBezTo>
                  <a:pt x="103" y="84"/>
                  <a:pt x="103" y="84"/>
                  <a:pt x="103" y="84"/>
                </a:cubicBezTo>
                <a:cubicBezTo>
                  <a:pt x="102" y="78"/>
                  <a:pt x="98" y="74"/>
                  <a:pt x="92" y="73"/>
                </a:cubicBezTo>
                <a:cubicBezTo>
                  <a:pt x="92" y="28"/>
                  <a:pt x="92" y="28"/>
                  <a:pt x="92" y="28"/>
                </a:cubicBezTo>
                <a:cubicBezTo>
                  <a:pt x="92" y="26"/>
                  <a:pt x="90" y="24"/>
                  <a:pt x="88" y="24"/>
                </a:cubicBezTo>
                <a:cubicBezTo>
                  <a:pt x="86" y="24"/>
                  <a:pt x="84" y="26"/>
                  <a:pt x="84" y="28"/>
                </a:cubicBezTo>
                <a:cubicBezTo>
                  <a:pt x="84" y="73"/>
                  <a:pt x="84" y="73"/>
                  <a:pt x="84" y="73"/>
                </a:cubicBezTo>
                <a:cubicBezTo>
                  <a:pt x="77" y="74"/>
                  <a:pt x="72" y="81"/>
                  <a:pt x="72" y="88"/>
                </a:cubicBezTo>
                <a:cubicBezTo>
                  <a:pt x="72" y="97"/>
                  <a:pt x="79" y="104"/>
                  <a:pt x="88" y="104"/>
                </a:cubicBezTo>
                <a:cubicBezTo>
                  <a:pt x="95" y="104"/>
                  <a:pt x="102" y="99"/>
                  <a:pt x="103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6" y="92"/>
                  <a:pt x="128" y="90"/>
                  <a:pt x="128" y="88"/>
                </a:cubicBezTo>
                <a:cubicBezTo>
                  <a:pt x="128" y="86"/>
                  <a:pt x="126" y="84"/>
                  <a:pt x="124" y="84"/>
                </a:cubicBezTo>
                <a:moveTo>
                  <a:pt x="88" y="96"/>
                </a:moveTo>
                <a:cubicBezTo>
                  <a:pt x="84" y="96"/>
                  <a:pt x="80" y="92"/>
                  <a:pt x="80" y="88"/>
                </a:cubicBez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moveTo>
                  <a:pt x="116" y="136"/>
                </a:moveTo>
                <a:cubicBezTo>
                  <a:pt x="114" y="138"/>
                  <a:pt x="113" y="140"/>
                  <a:pt x="115" y="142"/>
                </a:cubicBezTo>
                <a:cubicBezTo>
                  <a:pt x="116" y="144"/>
                  <a:pt x="118" y="145"/>
                  <a:pt x="120" y="143"/>
                </a:cubicBezTo>
                <a:cubicBezTo>
                  <a:pt x="122" y="142"/>
                  <a:pt x="123" y="140"/>
                  <a:pt x="121" y="138"/>
                </a:cubicBezTo>
                <a:cubicBezTo>
                  <a:pt x="120" y="136"/>
                  <a:pt x="118" y="135"/>
                  <a:pt x="116" y="136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2" name="Google Shape;332;p18"/>
          <p:cNvSpPr txBox="1"/>
          <p:nvPr/>
        </p:nvSpPr>
        <p:spPr>
          <a:xfrm>
            <a:off x="15774925" y="8403800"/>
            <a:ext cx="84771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de-DE" sz="21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Primo invio a freddo</a:t>
            </a:r>
            <a:endParaRPr b="1" sz="2100">
              <a:solidFill>
                <a:srgbClr val="242A3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-DE" sz="21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Catturare l'attenzione del destinatario e generare interesse.</a:t>
            </a:r>
            <a:endParaRPr i="0" sz="18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33" name="Google Shape;333;p18"/>
          <p:cNvSpPr txBox="1"/>
          <p:nvPr/>
        </p:nvSpPr>
        <p:spPr>
          <a:xfrm>
            <a:off x="12982660" y="7216500"/>
            <a:ext cx="54573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Calendario degli invii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34" name="Google Shape;334;p18"/>
          <p:cNvSpPr/>
          <p:nvPr/>
        </p:nvSpPr>
        <p:spPr>
          <a:xfrm>
            <a:off x="13074704" y="8253125"/>
            <a:ext cx="1049400" cy="1031100"/>
          </a:xfrm>
          <a:prstGeom prst="roundRect">
            <a:avLst>
              <a:gd fmla="val 16667" name="adj"/>
            </a:avLst>
          </a:prstGeom>
          <a:solidFill>
            <a:srgbClr val="F0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17636"/>
              </a:solidFill>
            </a:endParaRPr>
          </a:p>
        </p:txBody>
      </p:sp>
      <p:sp>
        <p:nvSpPr>
          <p:cNvPr id="335" name="Google Shape;335;p18"/>
          <p:cNvSpPr txBox="1"/>
          <p:nvPr/>
        </p:nvSpPr>
        <p:spPr>
          <a:xfrm>
            <a:off x="13074711" y="8255775"/>
            <a:ext cx="10494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19</a:t>
            </a:r>
            <a:endParaRPr b="1" sz="3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3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mar</a:t>
            </a:r>
            <a:endParaRPr sz="23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36" name="Google Shape;336;p18"/>
          <p:cNvSpPr txBox="1"/>
          <p:nvPr/>
        </p:nvSpPr>
        <p:spPr>
          <a:xfrm>
            <a:off x="15774929" y="9936996"/>
            <a:ext cx="92115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de-DE" sz="21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Messaggio di follow up</a:t>
            </a:r>
            <a:endParaRPr b="1" sz="21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-DE" sz="21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Mantenere vivo l'interesse del potenziale cliente.</a:t>
            </a:r>
            <a:endParaRPr i="0" sz="18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37" name="Google Shape;337;p18"/>
          <p:cNvSpPr/>
          <p:nvPr/>
        </p:nvSpPr>
        <p:spPr>
          <a:xfrm>
            <a:off x="13074704" y="9786329"/>
            <a:ext cx="1049400" cy="1031100"/>
          </a:xfrm>
          <a:prstGeom prst="roundRect">
            <a:avLst>
              <a:gd fmla="val 16667" name="adj"/>
            </a:avLst>
          </a:prstGeom>
          <a:solidFill>
            <a:srgbClr val="F0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17636"/>
              </a:solidFill>
            </a:endParaRPr>
          </a:p>
        </p:txBody>
      </p:sp>
      <p:sp>
        <p:nvSpPr>
          <p:cNvPr id="338" name="Google Shape;338;p18"/>
          <p:cNvSpPr txBox="1"/>
          <p:nvPr/>
        </p:nvSpPr>
        <p:spPr>
          <a:xfrm>
            <a:off x="13074711" y="9788979"/>
            <a:ext cx="10494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26</a:t>
            </a:r>
            <a:endParaRPr b="1" sz="3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3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mar</a:t>
            </a:r>
            <a:endParaRPr sz="23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39" name="Google Shape;339;p18"/>
          <p:cNvSpPr txBox="1"/>
          <p:nvPr/>
        </p:nvSpPr>
        <p:spPr>
          <a:xfrm>
            <a:off x="15774929" y="11459986"/>
            <a:ext cx="92115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lang="de-DE" sz="2100">
                <a:latin typeface="Montserrat"/>
                <a:ea typeface="Montserrat"/>
                <a:cs typeface="Montserrat"/>
                <a:sym typeface="Montserrat"/>
              </a:rPr>
              <a:t>Invio risorse post meeting</a:t>
            </a:r>
            <a:endParaRPr b="1" sz="21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-DE" sz="21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Fornire al cliente informazioni utili e rafforzare il rapporto.</a:t>
            </a:r>
            <a:endParaRPr i="0" sz="18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340" name="Google Shape;340;p18"/>
          <p:cNvSpPr/>
          <p:nvPr/>
        </p:nvSpPr>
        <p:spPr>
          <a:xfrm>
            <a:off x="13074704" y="11309318"/>
            <a:ext cx="1049400" cy="1031100"/>
          </a:xfrm>
          <a:prstGeom prst="roundRect">
            <a:avLst>
              <a:gd fmla="val 16667" name="adj"/>
            </a:avLst>
          </a:prstGeom>
          <a:solidFill>
            <a:srgbClr val="F0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17636"/>
              </a:solidFill>
            </a:endParaRPr>
          </a:p>
        </p:txBody>
      </p:sp>
      <p:sp>
        <p:nvSpPr>
          <p:cNvPr id="341" name="Google Shape;341;p18"/>
          <p:cNvSpPr txBox="1"/>
          <p:nvPr/>
        </p:nvSpPr>
        <p:spPr>
          <a:xfrm>
            <a:off x="13074711" y="11311968"/>
            <a:ext cx="10494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02</a:t>
            </a:r>
            <a:endParaRPr b="1" sz="3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3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apr</a:t>
            </a:r>
            <a:endParaRPr sz="23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42" name="Google Shape;342;p18"/>
          <p:cNvSpPr/>
          <p:nvPr/>
        </p:nvSpPr>
        <p:spPr>
          <a:xfrm>
            <a:off x="14348616" y="8265050"/>
            <a:ext cx="1049400" cy="1031100"/>
          </a:xfrm>
          <a:prstGeom prst="roundRect">
            <a:avLst>
              <a:gd fmla="val 16667" name="adj"/>
            </a:avLst>
          </a:prstGeom>
          <a:solidFill>
            <a:srgbClr val="6CC8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17636"/>
              </a:solidFill>
            </a:endParaRPr>
          </a:p>
        </p:txBody>
      </p:sp>
      <p:sp>
        <p:nvSpPr>
          <p:cNvPr id="343" name="Google Shape;343;p18"/>
          <p:cNvSpPr txBox="1"/>
          <p:nvPr/>
        </p:nvSpPr>
        <p:spPr>
          <a:xfrm>
            <a:off x="14348623" y="8761920"/>
            <a:ext cx="1049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9:30</a:t>
            </a:r>
            <a:endParaRPr sz="20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44" name="Google Shape;344;p18"/>
          <p:cNvSpPr/>
          <p:nvPr/>
        </p:nvSpPr>
        <p:spPr>
          <a:xfrm>
            <a:off x="14348616" y="9798254"/>
            <a:ext cx="1049400" cy="1031100"/>
          </a:xfrm>
          <a:prstGeom prst="roundRect">
            <a:avLst>
              <a:gd fmla="val 16667" name="adj"/>
            </a:avLst>
          </a:prstGeom>
          <a:solidFill>
            <a:srgbClr val="6CC8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17636"/>
              </a:solidFill>
            </a:endParaRPr>
          </a:p>
        </p:txBody>
      </p:sp>
      <p:sp>
        <p:nvSpPr>
          <p:cNvPr id="345" name="Google Shape;345;p18"/>
          <p:cNvSpPr/>
          <p:nvPr/>
        </p:nvSpPr>
        <p:spPr>
          <a:xfrm>
            <a:off x="14348616" y="11321243"/>
            <a:ext cx="1049400" cy="1031100"/>
          </a:xfrm>
          <a:prstGeom prst="roundRect">
            <a:avLst>
              <a:gd fmla="val 16667" name="adj"/>
            </a:avLst>
          </a:prstGeom>
          <a:solidFill>
            <a:srgbClr val="6CC8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17636"/>
              </a:solidFill>
            </a:endParaRPr>
          </a:p>
        </p:txBody>
      </p:sp>
      <p:pic>
        <p:nvPicPr>
          <p:cNvPr id="346" name="Google Shape;34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681250" y="8414795"/>
            <a:ext cx="384150" cy="38415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18"/>
          <p:cNvSpPr txBox="1"/>
          <p:nvPr/>
        </p:nvSpPr>
        <p:spPr>
          <a:xfrm>
            <a:off x="14348623" y="10312158"/>
            <a:ext cx="1049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11</a:t>
            </a:r>
            <a:r>
              <a:rPr lang="de-DE" sz="20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:00</a:t>
            </a:r>
            <a:endParaRPr sz="20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348" name="Google Shape;348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681250" y="9965033"/>
            <a:ext cx="384150" cy="384150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18"/>
          <p:cNvSpPr txBox="1"/>
          <p:nvPr/>
        </p:nvSpPr>
        <p:spPr>
          <a:xfrm>
            <a:off x="14348623" y="11830983"/>
            <a:ext cx="1049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14:00</a:t>
            </a:r>
            <a:endParaRPr sz="2000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350" name="Google Shape;350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681250" y="11483858"/>
            <a:ext cx="384150" cy="38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000">
        <p:push dir="r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9"/>
          <p:cNvSpPr/>
          <p:nvPr/>
        </p:nvSpPr>
        <p:spPr>
          <a:xfrm rot="-2700000">
            <a:off x="-2798879" y="5706242"/>
            <a:ext cx="7875555" cy="7279659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356" name="Google Shape;356;p19"/>
          <p:cNvSpPr/>
          <p:nvPr/>
        </p:nvSpPr>
        <p:spPr>
          <a:xfrm rot="8100000">
            <a:off x="13662133" y="-4665623"/>
            <a:ext cx="11821770" cy="10927277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rgbClr val="FF9900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cxnSp>
        <p:nvCxnSpPr>
          <p:cNvPr id="357" name="Google Shape;357;p19"/>
          <p:cNvCxnSpPr/>
          <p:nvPr/>
        </p:nvCxnSpPr>
        <p:spPr>
          <a:xfrm>
            <a:off x="2376373" y="12457442"/>
            <a:ext cx="20731200" cy="0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58" name="Google Shape;358;p19"/>
          <p:cNvSpPr txBox="1"/>
          <p:nvPr/>
        </p:nvSpPr>
        <p:spPr>
          <a:xfrm>
            <a:off x="-100" y="7650000"/>
            <a:ext cx="24384000" cy="19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b="1" lang="de-DE" sz="7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CITAZIONI</a:t>
            </a:r>
            <a:endParaRPr b="1" sz="73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IBM Plex Sans Light"/>
              <a:buNone/>
            </a:pPr>
            <a:r>
              <a:t/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59" name="Google Shape;35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72800" y="4938725"/>
            <a:ext cx="24384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945787" y="10859975"/>
            <a:ext cx="5115523" cy="116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89643" y="2046705"/>
            <a:ext cx="6057900" cy="138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20"/>
          <p:cNvPicPr preferRelativeResize="0"/>
          <p:nvPr/>
        </p:nvPicPr>
        <p:blipFill rotWithShape="1">
          <a:blip r:embed="rId3">
            <a:alphaModFix/>
          </a:blip>
          <a:srcRect b="10594" l="24097" r="27984" t="0"/>
          <a:stretch/>
        </p:blipFill>
        <p:spPr>
          <a:xfrm>
            <a:off x="1272775" y="3379308"/>
            <a:ext cx="2735700" cy="2736300"/>
          </a:xfrm>
          <a:prstGeom prst="ellipse">
            <a:avLst/>
          </a:prstGeom>
          <a:noFill/>
          <a:ln cap="flat" cmpd="sng" w="228600">
            <a:solidFill>
              <a:srgbClr val="F2F2F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67" name="Google Shape;367;p20"/>
          <p:cNvSpPr txBox="1"/>
          <p:nvPr/>
        </p:nvSpPr>
        <p:spPr>
          <a:xfrm>
            <a:off x="4773433" y="4120500"/>
            <a:ext cx="16560600" cy="12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"Il marketing non è la battaglia dei prodotti, ma delle percezioni."</a:t>
            </a:r>
            <a:endParaRPr sz="33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34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Seth Godin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368" name="Google Shape;368;p20"/>
          <p:cNvPicPr preferRelativeResize="0"/>
          <p:nvPr/>
        </p:nvPicPr>
        <p:blipFill rotWithShape="1">
          <a:blip r:embed="rId4">
            <a:alphaModFix/>
          </a:blip>
          <a:srcRect b="0" l="20508" r="20508" t="0"/>
          <a:stretch/>
        </p:blipFill>
        <p:spPr>
          <a:xfrm>
            <a:off x="1272775" y="6772780"/>
            <a:ext cx="2735700" cy="2736300"/>
          </a:xfrm>
          <a:prstGeom prst="ellipse">
            <a:avLst/>
          </a:prstGeom>
          <a:noFill/>
          <a:ln cap="flat" cmpd="sng" w="2286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69" name="Google Shape;369;p20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370" name="Google Shape;370;p20"/>
          <p:cNvSpPr txBox="1"/>
          <p:nvPr/>
        </p:nvSpPr>
        <p:spPr>
          <a:xfrm>
            <a:off x="2322325" y="747900"/>
            <a:ext cx="128403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CITAZIONI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ARRICCHISCI LE TUE PRESENTAZIONI CON LE PAROLE DEI GURU DEL MARKETING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71" name="Google Shape;37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9925" y="650175"/>
            <a:ext cx="1195950" cy="1195950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20"/>
          <p:cNvSpPr txBox="1"/>
          <p:nvPr/>
        </p:nvSpPr>
        <p:spPr>
          <a:xfrm>
            <a:off x="4773433" y="7495500"/>
            <a:ext cx="18223200" cy="12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"Se non puoi trasformare le tue idee in parole, allora non sai cosa stai pensando."</a:t>
            </a:r>
            <a:endParaRPr sz="33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de-DE" sz="34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David Ogilvy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373" name="Google Shape;373;p20"/>
          <p:cNvPicPr preferRelativeResize="0"/>
          <p:nvPr/>
        </p:nvPicPr>
        <p:blipFill rotWithShape="1">
          <a:blip r:embed="rId6">
            <a:alphaModFix/>
          </a:blip>
          <a:srcRect b="0" l="9" r="9" t="0"/>
          <a:stretch/>
        </p:blipFill>
        <p:spPr>
          <a:xfrm>
            <a:off x="1272775" y="10172410"/>
            <a:ext cx="2735700" cy="2736300"/>
          </a:xfrm>
          <a:prstGeom prst="ellipse">
            <a:avLst/>
          </a:prstGeom>
          <a:noFill/>
          <a:ln cap="flat" cmpd="sng" w="2286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74" name="Google Shape;374;p20"/>
          <p:cNvSpPr txBox="1"/>
          <p:nvPr/>
        </p:nvSpPr>
        <p:spPr>
          <a:xfrm>
            <a:off x="4773433" y="10902122"/>
            <a:ext cx="18223200" cy="12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"Il contenuto è il re, ma il marketing è la regina, e gestisce la casa.</a:t>
            </a: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"</a:t>
            </a:r>
            <a:endParaRPr sz="33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de-DE" sz="34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Gary Vaynerchuk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75" name="Google Shape;375;p20"/>
          <p:cNvSpPr txBox="1"/>
          <p:nvPr/>
        </p:nvSpPr>
        <p:spPr>
          <a:xfrm>
            <a:off x="19717055" y="906000"/>
            <a:ext cx="3646200" cy="6843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42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00" cap="none" strike="noStrik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ransition spd="med">
    <p:push dir="r"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p21"/>
          <p:cNvPicPr preferRelativeResize="0"/>
          <p:nvPr/>
        </p:nvPicPr>
        <p:blipFill rotWithShape="1">
          <a:blip r:embed="rId3">
            <a:alphaModFix/>
          </a:blip>
          <a:srcRect b="26525" l="0" r="0" t="2853"/>
          <a:stretch/>
        </p:blipFill>
        <p:spPr>
          <a:xfrm>
            <a:off x="1272775" y="3379308"/>
            <a:ext cx="2735700" cy="2736300"/>
          </a:xfrm>
          <a:prstGeom prst="ellipse">
            <a:avLst/>
          </a:prstGeom>
          <a:noFill/>
          <a:ln cap="flat" cmpd="sng" w="228600">
            <a:solidFill>
              <a:srgbClr val="F2F2F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81" name="Google Shape;381;p21"/>
          <p:cNvSpPr txBox="1"/>
          <p:nvPr/>
        </p:nvSpPr>
        <p:spPr>
          <a:xfrm>
            <a:off x="4773425" y="4044300"/>
            <a:ext cx="18074400" cy="12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“Il tuo brand è quello che le persone dicono di te quando non sei nella stanza.”</a:t>
            </a:r>
            <a:endParaRPr sz="33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34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Jeff Bezos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382" name="Google Shape;382;p21"/>
          <p:cNvPicPr preferRelativeResize="0"/>
          <p:nvPr/>
        </p:nvPicPr>
        <p:blipFill rotWithShape="1">
          <a:blip r:embed="rId4">
            <a:alphaModFix/>
          </a:blip>
          <a:srcRect b="0" l="9" r="9" t="0"/>
          <a:stretch/>
        </p:blipFill>
        <p:spPr>
          <a:xfrm>
            <a:off x="1272775" y="6772780"/>
            <a:ext cx="2735700" cy="2736300"/>
          </a:xfrm>
          <a:prstGeom prst="ellipse">
            <a:avLst/>
          </a:prstGeom>
          <a:noFill/>
          <a:ln cap="flat" cmpd="sng" w="2286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83" name="Google Shape;383;p21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384" name="Google Shape;384;p21"/>
          <p:cNvSpPr txBox="1"/>
          <p:nvPr/>
        </p:nvSpPr>
        <p:spPr>
          <a:xfrm>
            <a:off x="2322325" y="747900"/>
            <a:ext cx="128403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CITAZIONI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ARRICCHISCI LE TUE PRESENTAZIONI CON LE PAROLE DEI GURU DEL MARKETING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85" name="Google Shape;385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9925" y="650175"/>
            <a:ext cx="1195950" cy="1195950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21"/>
          <p:cNvSpPr txBox="1"/>
          <p:nvPr/>
        </p:nvSpPr>
        <p:spPr>
          <a:xfrm>
            <a:off x="4773425" y="7263575"/>
            <a:ext cx="201363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“La strategia e il timing sono l'Alto Himalaya del marketing. </a:t>
            </a:r>
            <a:endParaRPr sz="33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Tutto il resto sono solo colline.”</a:t>
            </a:r>
            <a:endParaRPr sz="33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34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Al Ries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387" name="Google Shape;387;p21"/>
          <p:cNvPicPr preferRelativeResize="0"/>
          <p:nvPr/>
        </p:nvPicPr>
        <p:blipFill rotWithShape="1">
          <a:blip r:embed="rId6">
            <a:alphaModFix/>
          </a:blip>
          <a:srcRect b="0" l="9" r="9" t="0"/>
          <a:stretch/>
        </p:blipFill>
        <p:spPr>
          <a:xfrm>
            <a:off x="1272775" y="10172410"/>
            <a:ext cx="2735700" cy="2736300"/>
          </a:xfrm>
          <a:prstGeom prst="ellipse">
            <a:avLst/>
          </a:prstGeom>
          <a:noFill/>
          <a:ln cap="flat" cmpd="sng" w="2286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88" name="Google Shape;388;p21"/>
          <p:cNvSpPr txBox="1"/>
          <p:nvPr/>
        </p:nvSpPr>
        <p:spPr>
          <a:xfrm>
            <a:off x="4773425" y="10902125"/>
            <a:ext cx="19731300" cy="12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“Fai in modo che il tuo marketing sia così utile che le persone pagherebbero per esso.”</a:t>
            </a:r>
            <a:endParaRPr sz="33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de-DE" sz="34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Jay Baer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389" name="Google Shape;389;p21"/>
          <p:cNvSpPr txBox="1"/>
          <p:nvPr/>
        </p:nvSpPr>
        <p:spPr>
          <a:xfrm>
            <a:off x="19717055" y="906000"/>
            <a:ext cx="3646200" cy="6843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42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00" cap="none" strike="noStrik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ransition spd="med">
    <p:push dir="r"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Google Shape;394;p22"/>
          <p:cNvPicPr preferRelativeResize="0"/>
          <p:nvPr/>
        </p:nvPicPr>
        <p:blipFill rotWithShape="1">
          <a:blip r:embed="rId3">
            <a:alphaModFix/>
          </a:blip>
          <a:srcRect b="0" l="9" r="9" t="0"/>
          <a:stretch/>
        </p:blipFill>
        <p:spPr>
          <a:xfrm>
            <a:off x="1272775" y="3379308"/>
            <a:ext cx="2735700" cy="2736300"/>
          </a:xfrm>
          <a:prstGeom prst="ellipse">
            <a:avLst/>
          </a:prstGeom>
          <a:noFill/>
          <a:ln cap="flat" cmpd="sng" w="228600">
            <a:solidFill>
              <a:srgbClr val="F2F2F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95" name="Google Shape;395;p22"/>
          <p:cNvSpPr txBox="1"/>
          <p:nvPr/>
        </p:nvSpPr>
        <p:spPr>
          <a:xfrm>
            <a:off x="4773425" y="4044300"/>
            <a:ext cx="18074400" cy="12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"Il tuo cliente più insoddisfatto è la tua migliore fonte di apprendimento."</a:t>
            </a:r>
            <a:endParaRPr sz="33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de-DE" sz="34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Bill Gates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396" name="Google Shape;396;p22"/>
          <p:cNvPicPr preferRelativeResize="0"/>
          <p:nvPr/>
        </p:nvPicPr>
        <p:blipFill rotWithShape="1">
          <a:blip r:embed="rId4">
            <a:alphaModFix/>
          </a:blip>
          <a:srcRect b="15830" l="0" r="0" t="2148"/>
          <a:stretch/>
        </p:blipFill>
        <p:spPr>
          <a:xfrm>
            <a:off x="1272775" y="6772780"/>
            <a:ext cx="2735700" cy="2736300"/>
          </a:xfrm>
          <a:prstGeom prst="ellipse">
            <a:avLst/>
          </a:prstGeom>
          <a:noFill/>
          <a:ln cap="flat" cmpd="sng" w="2286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97" name="Google Shape;397;p22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398" name="Google Shape;398;p22"/>
          <p:cNvSpPr txBox="1"/>
          <p:nvPr/>
        </p:nvSpPr>
        <p:spPr>
          <a:xfrm>
            <a:off x="2322325" y="747900"/>
            <a:ext cx="128403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CITAZIONI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ARRICCHISCI LE TUE PRESENTAZIONI CON LE PAROLE DEI GURU DEL MARKETING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99" name="Google Shape;399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9925" y="650175"/>
            <a:ext cx="1195950" cy="1195950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22"/>
          <p:cNvSpPr txBox="1"/>
          <p:nvPr/>
        </p:nvSpPr>
        <p:spPr>
          <a:xfrm>
            <a:off x="4773425" y="7415975"/>
            <a:ext cx="20136300" cy="12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"Il direct marketing è il marketing mirato a generare una risposta diretta e misurabile."</a:t>
            </a:r>
            <a:endParaRPr sz="33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de-DE" sz="34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Philip Kotler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401" name="Google Shape;401;p22"/>
          <p:cNvPicPr preferRelativeResize="0"/>
          <p:nvPr/>
        </p:nvPicPr>
        <p:blipFill rotWithShape="1">
          <a:blip r:embed="rId6">
            <a:alphaModFix/>
          </a:blip>
          <a:srcRect b="0" l="16648" r="16648" t="0"/>
          <a:stretch/>
        </p:blipFill>
        <p:spPr>
          <a:xfrm>
            <a:off x="1272775" y="10172410"/>
            <a:ext cx="2735700" cy="2736300"/>
          </a:xfrm>
          <a:prstGeom prst="ellipse">
            <a:avLst/>
          </a:prstGeom>
          <a:noFill/>
          <a:ln cap="flat" cmpd="sng" w="2286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02" name="Google Shape;402;p22"/>
          <p:cNvSpPr txBox="1"/>
          <p:nvPr/>
        </p:nvSpPr>
        <p:spPr>
          <a:xfrm>
            <a:off x="4773425" y="10902125"/>
            <a:ext cx="19731300" cy="12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"Se non stai facendo qualcosa di unico, non stai facendo nulla."</a:t>
            </a:r>
            <a:endParaRPr sz="33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de-DE" sz="34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Guy Kawasaki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403" name="Google Shape;403;p22"/>
          <p:cNvSpPr txBox="1"/>
          <p:nvPr/>
        </p:nvSpPr>
        <p:spPr>
          <a:xfrm>
            <a:off x="19717055" y="906000"/>
            <a:ext cx="3646200" cy="6843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42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00" cap="none" strike="noStrik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ransition spd="med"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23"/>
          <p:cNvSpPr/>
          <p:nvPr/>
        </p:nvSpPr>
        <p:spPr>
          <a:xfrm>
            <a:off x="0" y="2461100"/>
            <a:ext cx="24384000" cy="4234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09" name="Google Shape;409;p23"/>
          <p:cNvPicPr preferRelativeResize="0"/>
          <p:nvPr/>
        </p:nvPicPr>
        <p:blipFill rotWithShape="1">
          <a:blip r:embed="rId3">
            <a:alphaModFix/>
          </a:blip>
          <a:srcRect b="10594" l="24097" r="27984" t="0"/>
          <a:stretch/>
        </p:blipFill>
        <p:spPr>
          <a:xfrm>
            <a:off x="2498675" y="3254883"/>
            <a:ext cx="2735700" cy="2736300"/>
          </a:xfrm>
          <a:prstGeom prst="ellipse">
            <a:avLst/>
          </a:prstGeom>
          <a:noFill/>
          <a:ln cap="flat" cmpd="sng" w="228600">
            <a:solidFill>
              <a:srgbClr val="F2F2F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10" name="Google Shape;410;p23"/>
          <p:cNvSpPr txBox="1"/>
          <p:nvPr/>
        </p:nvSpPr>
        <p:spPr>
          <a:xfrm>
            <a:off x="5999333" y="3996075"/>
            <a:ext cx="16560600" cy="12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"Il marketing non è la battaglia dei prodotti, ma delle percezioni."</a:t>
            </a:r>
            <a:endParaRPr sz="33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34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Seth Godin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411" name="Google Shape;411;p23"/>
          <p:cNvSpPr txBox="1"/>
          <p:nvPr/>
        </p:nvSpPr>
        <p:spPr>
          <a:xfrm>
            <a:off x="13952100" y="8665230"/>
            <a:ext cx="7711500" cy="36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74650" lvl="0" marL="457200" rtl="0" algn="l">
              <a:lnSpc>
                <a:spcPct val="130000"/>
              </a:lnSpc>
              <a:spcBef>
                <a:spcPts val="700"/>
              </a:spcBef>
              <a:spcAft>
                <a:spcPts val="0"/>
              </a:spcAft>
              <a:buClr>
                <a:srgbClr val="6F7E93"/>
              </a:buClr>
              <a:buSzPts val="2300"/>
              <a:buFont typeface="Montserrat Medium"/>
              <a:buChar char="●"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Costruire relazioni con i tuoi clienti.</a:t>
            </a:r>
            <a:endParaRPr sz="23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37465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F7E93"/>
              </a:buClr>
              <a:buSzPts val="2300"/>
              <a:buFont typeface="Montserrat Medium"/>
              <a:buChar char="●"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Fornire informazioni utili e interessanti sui tuoi prodotti o servizi.</a:t>
            </a:r>
            <a:endParaRPr sz="23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37465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F7E93"/>
              </a:buClr>
              <a:buSzPts val="2300"/>
              <a:buFont typeface="Montserrat Medium"/>
              <a:buChar char="●"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Promuovere il tuo prodotto o servizio a un pubblico mirato.</a:t>
            </a:r>
            <a:endParaRPr sz="23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37465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F7E93"/>
              </a:buClr>
              <a:buSzPts val="2300"/>
              <a:buFont typeface="Montserrat Medium"/>
              <a:buChar char="●"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Misurare i risultati delle tue campagne di marketing.</a:t>
            </a:r>
            <a:endParaRPr sz="23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sz="23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cxnSp>
        <p:nvCxnSpPr>
          <p:cNvPr id="412" name="Google Shape;412;p23"/>
          <p:cNvCxnSpPr/>
          <p:nvPr/>
        </p:nvCxnSpPr>
        <p:spPr>
          <a:xfrm>
            <a:off x="12097191" y="7584276"/>
            <a:ext cx="0" cy="4827000"/>
          </a:xfrm>
          <a:prstGeom prst="straightConnector1">
            <a:avLst/>
          </a:prstGeom>
          <a:noFill/>
          <a:ln cap="flat" cmpd="sng" w="19050">
            <a:solidFill>
              <a:srgbClr val="CAD0D7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13" name="Google Shape;413;p23"/>
          <p:cNvSpPr txBox="1"/>
          <p:nvPr/>
        </p:nvSpPr>
        <p:spPr>
          <a:xfrm>
            <a:off x="2646825" y="8665230"/>
            <a:ext cx="7711500" cy="45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74650" lvl="0" marL="457200" rtl="0" algn="l">
              <a:lnSpc>
                <a:spcPct val="130000"/>
              </a:lnSpc>
              <a:spcBef>
                <a:spcPts val="700"/>
              </a:spcBef>
              <a:spcAft>
                <a:spcPts val="0"/>
              </a:spcAft>
              <a:buClr>
                <a:srgbClr val="6F7E93"/>
              </a:buClr>
              <a:buSzPts val="2300"/>
              <a:buFont typeface="Montserrat Medium"/>
              <a:buChar char="●"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Il successo del tuo business non dipende solo dalla qualità del tuo prodotto, ma anche da come viene percepito dai tuoi clienti.</a:t>
            </a:r>
            <a:endParaRPr sz="23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37465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F7E93"/>
              </a:buClr>
              <a:buSzPts val="2300"/>
              <a:buFont typeface="Montserrat Medium"/>
              <a:buChar char="●"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Il marketing è l'arte di creare una percezione positiva del tuo prodotto nella mente dei tuoi clienti.</a:t>
            </a:r>
            <a:endParaRPr sz="23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-37465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F7E93"/>
              </a:buClr>
              <a:buSzPts val="2300"/>
              <a:buFont typeface="Montserrat Medium"/>
              <a:buChar char="●"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Per avere successo, devi concentrarti sul costruire una marca forte e sulla creazione di esperienze positive per i tuoi clienti.</a:t>
            </a:r>
            <a:endParaRPr sz="23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sz="23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14" name="Google Shape;414;p23"/>
          <p:cNvSpPr txBox="1"/>
          <p:nvPr/>
        </p:nvSpPr>
        <p:spPr>
          <a:xfrm>
            <a:off x="2570625" y="7584275"/>
            <a:ext cx="86328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Cosa significa questa citazione per te?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415" name="Google Shape;415;p23"/>
          <p:cNvSpPr txBox="1"/>
          <p:nvPr/>
        </p:nvSpPr>
        <p:spPr>
          <a:xfrm>
            <a:off x="13862950" y="7584275"/>
            <a:ext cx="97605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Con l’Email Marketing puoi: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416" name="Google Shape;416;p23"/>
          <p:cNvSpPr txBox="1"/>
          <p:nvPr/>
        </p:nvSpPr>
        <p:spPr>
          <a:xfrm>
            <a:off x="12470036" y="810950"/>
            <a:ext cx="107646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lang="de-DE" sz="44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Citazioni </a:t>
            </a:r>
            <a:r>
              <a:rPr lang="de-DE" sz="44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-</a:t>
            </a:r>
            <a:r>
              <a:rPr b="1" lang="de-DE" sz="44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44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Slide di esempio</a:t>
            </a:r>
            <a:endParaRPr sz="4400">
              <a:solidFill>
                <a:srgbClr val="242A3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17" name="Google Shape;41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8800" y="562717"/>
            <a:ext cx="5755450" cy="13121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200">
        <p14:gallery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/>
          <p:nvPr/>
        </p:nvSpPr>
        <p:spPr>
          <a:xfrm>
            <a:off x="2206600" y="2420125"/>
            <a:ext cx="6552900" cy="10007700"/>
          </a:xfrm>
          <a:prstGeom prst="rect">
            <a:avLst/>
          </a:prstGeom>
          <a:solidFill>
            <a:srgbClr val="F0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6"/>
          <p:cNvSpPr/>
          <p:nvPr/>
        </p:nvSpPr>
        <p:spPr>
          <a:xfrm>
            <a:off x="0" y="0"/>
            <a:ext cx="7243800" cy="137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28" name="Google Shape;28;p6"/>
          <p:cNvSpPr txBox="1"/>
          <p:nvPr/>
        </p:nvSpPr>
        <p:spPr>
          <a:xfrm>
            <a:off x="10093401" y="2465950"/>
            <a:ext cx="13125600" cy="10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IBM Plex Sans"/>
              <a:buNone/>
            </a:pPr>
            <a:r>
              <a:rPr b="1" lang="de-DE" sz="2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Questo Deck</a:t>
            </a:r>
            <a:r>
              <a:rPr lang="de-DE" sz="27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ti fornisce tutto il necessario per esporre </a:t>
            </a:r>
            <a:r>
              <a:rPr b="1" lang="de-DE" sz="2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nel tuo Deck </a:t>
            </a:r>
            <a:r>
              <a:rPr lang="de-DE" sz="27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la tua offerta e rivendere i servizi di email marketing ai tuoi clienti. </a:t>
            </a:r>
            <a:r>
              <a:rPr b="1" lang="de-DE" sz="2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Troverai:</a:t>
            </a:r>
            <a:endParaRPr b="1" i="0" sz="27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" name="Google Shape;29;p6"/>
          <p:cNvSpPr txBox="1"/>
          <p:nvPr/>
        </p:nvSpPr>
        <p:spPr>
          <a:xfrm>
            <a:off x="11455602" y="4167877"/>
            <a:ext cx="10896300" cy="9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GRAFICI DI SETTORE</a:t>
            </a:r>
            <a:endParaRPr b="1" sz="34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lang="de-DE" sz="2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Sfrutta i numeri per svelare l'incredibile potenziale dell'email marketing.</a:t>
            </a:r>
            <a:endParaRPr sz="2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" name="Google Shape;30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4983" y="1679927"/>
            <a:ext cx="6906725" cy="10346226"/>
          </a:xfrm>
          <a:prstGeom prst="rect">
            <a:avLst/>
          </a:prstGeom>
          <a:noFill/>
          <a:ln cap="flat" cmpd="sng" w="76200">
            <a:solidFill>
              <a:srgbClr val="F07636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1" name="Google Shape;31;p6"/>
          <p:cNvSpPr txBox="1"/>
          <p:nvPr/>
        </p:nvSpPr>
        <p:spPr>
          <a:xfrm>
            <a:off x="10093400" y="917925"/>
            <a:ext cx="10634100" cy="1155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7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76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76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00" cap="none" strike="noStrike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32" name="Google Shape;32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49838" y="4185648"/>
            <a:ext cx="766731" cy="85415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6"/>
          <p:cNvSpPr txBox="1"/>
          <p:nvPr/>
        </p:nvSpPr>
        <p:spPr>
          <a:xfrm>
            <a:off x="11455602" y="5648757"/>
            <a:ext cx="10896300" cy="9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METRICHE E DATI</a:t>
            </a:r>
            <a:b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de-DE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Trasforma i dati in risultati concreti, offrendo una visione tangibile del successo.</a:t>
            </a:r>
            <a:endParaRPr sz="2600">
              <a:solidFill>
                <a:srgbClr val="66666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4" name="Google Shape;34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49838" y="5666528"/>
            <a:ext cx="766731" cy="85415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6"/>
          <p:cNvSpPr txBox="1"/>
          <p:nvPr/>
        </p:nvSpPr>
        <p:spPr>
          <a:xfrm>
            <a:off x="11447302" y="7129637"/>
            <a:ext cx="10896300" cy="9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CITAZIONI</a:t>
            </a:r>
            <a:b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de-DE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Aumenta la tua autorevolezza citando le opinioni di figure di riferimento nel settore.</a:t>
            </a:r>
            <a:endParaRPr i="0" sz="1600" u="none" cap="none" strike="noStrike">
              <a:solidFill>
                <a:srgbClr val="66666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6" name="Google Shape;36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41538" y="7147408"/>
            <a:ext cx="766731" cy="85415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6"/>
          <p:cNvSpPr txBox="1"/>
          <p:nvPr/>
        </p:nvSpPr>
        <p:spPr>
          <a:xfrm>
            <a:off x="11444381" y="11516717"/>
            <a:ext cx="10896300" cy="9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ICONE</a:t>
            </a:r>
            <a:b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de-DE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Rendi le tue presentazioni più accattivanti e visivamente coinvolgenti.</a:t>
            </a:r>
            <a:endParaRPr i="0" sz="1600" u="none" cap="none" strike="noStrike">
              <a:solidFill>
                <a:srgbClr val="66666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8" name="Google Shape;38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41544" y="8628288"/>
            <a:ext cx="766731" cy="85415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6"/>
          <p:cNvSpPr txBox="1"/>
          <p:nvPr/>
        </p:nvSpPr>
        <p:spPr>
          <a:xfrm>
            <a:off x="11452674" y="10091400"/>
            <a:ext cx="11855400" cy="9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TEMPLATE EMAIL PER IL COLD EMAILING</a:t>
            </a:r>
            <a:b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de-DE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Mostra ai tuoi clienti come veicolare la propria proposta in modo efficace e coinvolgente.</a:t>
            </a:r>
            <a:endParaRPr i="0" sz="1600" u="none" cap="none" strike="noStrike">
              <a:solidFill>
                <a:srgbClr val="66666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0" name="Google Shape;40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49844" y="10109167"/>
            <a:ext cx="766731" cy="85415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6"/>
          <p:cNvSpPr txBox="1"/>
          <p:nvPr/>
        </p:nvSpPr>
        <p:spPr>
          <a:xfrm>
            <a:off x="11452681" y="8534314"/>
            <a:ext cx="10896300" cy="9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PLANNING E OFFERTA</a:t>
            </a:r>
            <a:b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de-DE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Ispirati a un esempio di proposta commerciale per creare la tua offerta su misura.</a:t>
            </a:r>
            <a:endParaRPr i="0" sz="1600" u="none" cap="none" strike="noStrike">
              <a:solidFill>
                <a:srgbClr val="66666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2" name="Google Shape;42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49844" y="11559147"/>
            <a:ext cx="766731" cy="85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500">
        <p14:gallery dir="l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4"/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23" name="Google Shape;42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815050" y="1036149"/>
            <a:ext cx="5360850" cy="122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2550" y="6858413"/>
            <a:ext cx="1219200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44375" y="1688938"/>
            <a:ext cx="12192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24"/>
          <p:cNvSpPr txBox="1"/>
          <p:nvPr/>
        </p:nvSpPr>
        <p:spPr>
          <a:xfrm>
            <a:off x="2877850" y="3227950"/>
            <a:ext cx="86841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4800">
                <a:latin typeface="Montserrat"/>
                <a:ea typeface="Montserrat"/>
                <a:cs typeface="Montserrat"/>
                <a:sym typeface="Montserrat"/>
              </a:rPr>
              <a:t>Ogni email è un sondaggio sui tuoi clienti nel mercato di riferimento; attraverso i test, votano su ciò che risuona meglio con loro.</a:t>
            </a:r>
            <a:endParaRPr sz="48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27" name="Google Shape;427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147925" y="4787425"/>
            <a:ext cx="7230300" cy="6623100"/>
          </a:xfrm>
          <a:prstGeom prst="roundRect">
            <a:avLst>
              <a:gd fmla="val 11113" name="adj"/>
            </a:avLst>
          </a:prstGeom>
          <a:noFill/>
          <a:ln>
            <a:noFill/>
          </a:ln>
        </p:spPr>
      </p:pic>
      <p:cxnSp>
        <p:nvCxnSpPr>
          <p:cNvPr id="428" name="Google Shape;428;p24"/>
          <p:cNvCxnSpPr/>
          <p:nvPr/>
        </p:nvCxnSpPr>
        <p:spPr>
          <a:xfrm>
            <a:off x="2592084" y="3442000"/>
            <a:ext cx="0" cy="3425100"/>
          </a:xfrm>
          <a:prstGeom prst="straightConnector1">
            <a:avLst/>
          </a:prstGeom>
          <a:noFill/>
          <a:ln cap="flat" cmpd="sng" w="38100">
            <a:solidFill>
              <a:srgbClr val="F1763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9" name="Google Shape;429;p24"/>
          <p:cNvSpPr txBox="1"/>
          <p:nvPr/>
        </p:nvSpPr>
        <p:spPr>
          <a:xfrm>
            <a:off x="4113075" y="9238380"/>
            <a:ext cx="92562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4200">
                <a:solidFill>
                  <a:srgbClr val="F1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Kath Pay</a:t>
            </a:r>
            <a:endParaRPr sz="4200">
              <a:solidFill>
                <a:srgbClr val="F17636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br>
              <a:rPr lang="de-DE" sz="2500">
                <a:solidFill>
                  <a:schemeClr val="lt2"/>
                </a:solidFill>
                <a:latin typeface="Nunito Medium"/>
                <a:ea typeface="Nunito Medium"/>
                <a:cs typeface="Nunito Medium"/>
                <a:sym typeface="Nunito Medium"/>
              </a:rPr>
            </a:br>
            <a:r>
              <a:rPr lang="de-DE" sz="2500">
                <a:solidFill>
                  <a:schemeClr val="lt2"/>
                </a:solidFill>
                <a:latin typeface="Nunito Medium"/>
                <a:ea typeface="Nunito Medium"/>
                <a:cs typeface="Nunito Medium"/>
                <a:sym typeface="Nunito Medium"/>
              </a:rPr>
              <a:t>Autore di Bestseller, vincitrice di award, speaker, </a:t>
            </a:r>
            <a:endParaRPr sz="2500">
              <a:solidFill>
                <a:schemeClr val="lt2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500">
                <a:solidFill>
                  <a:schemeClr val="lt2"/>
                </a:solidFill>
                <a:latin typeface="Nunito Medium"/>
                <a:ea typeface="Nunito Medium"/>
                <a:cs typeface="Nunito Medium"/>
                <a:sym typeface="Nunito Medium"/>
              </a:rPr>
              <a:t>CEO di Holistic Email Marketing</a:t>
            </a:r>
            <a:endParaRPr sz="2500">
              <a:solidFill>
                <a:schemeClr val="lt2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</p:spTree>
  </p:cSld>
  <p:clrMapOvr>
    <a:masterClrMapping/>
  </p:clrMapOvr>
  <p:transition spd="med">
    <p:push dir="r"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25"/>
          <p:cNvSpPr/>
          <p:nvPr/>
        </p:nvSpPr>
        <p:spPr>
          <a:xfrm>
            <a:off x="11686854" y="1368375"/>
            <a:ext cx="1959300" cy="19593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25"/>
          <p:cNvSpPr/>
          <p:nvPr/>
        </p:nvSpPr>
        <p:spPr>
          <a:xfrm>
            <a:off x="0" y="0"/>
            <a:ext cx="10033800" cy="13716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25"/>
          <p:cNvSpPr txBox="1"/>
          <p:nvPr/>
        </p:nvSpPr>
        <p:spPr>
          <a:xfrm>
            <a:off x="0" y="1138429"/>
            <a:ext cx="100338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lang="de-DE" sz="43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Citazioni </a:t>
            </a:r>
            <a:r>
              <a:rPr lang="de-DE" sz="43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- Slide di esempio</a:t>
            </a:r>
            <a:endParaRPr i="0" sz="2100" u="none" cap="none" strike="noStrike">
              <a:solidFill>
                <a:srgbClr val="F176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7" name="Google Shape;437;p25"/>
          <p:cNvSpPr txBox="1"/>
          <p:nvPr/>
        </p:nvSpPr>
        <p:spPr>
          <a:xfrm>
            <a:off x="1161150" y="8995464"/>
            <a:ext cx="7711500" cy="32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lang="de-DE" sz="43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"Il contenuto è il re, ma il marketing è la regina, e gestisce la casa."</a:t>
            </a:r>
            <a:endParaRPr sz="4300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3400">
              <a:solidFill>
                <a:schemeClr val="lt2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de-DE" sz="3400">
                <a:solidFill>
                  <a:srgbClr val="F17636"/>
                </a:solidFill>
                <a:latin typeface="Montserrat"/>
                <a:ea typeface="Montserrat"/>
                <a:cs typeface="Montserrat"/>
                <a:sym typeface="Montserrat"/>
              </a:rPr>
              <a:t>Gary Vaynerchuk</a:t>
            </a:r>
            <a:endParaRPr b="1" sz="3400">
              <a:solidFill>
                <a:srgbClr val="F176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8" name="Google Shape;438;p25"/>
          <p:cNvSpPr/>
          <p:nvPr/>
        </p:nvSpPr>
        <p:spPr>
          <a:xfrm>
            <a:off x="12224910" y="1908047"/>
            <a:ext cx="883229" cy="879961"/>
          </a:xfrm>
          <a:custGeom>
            <a:rect b="b" l="l" r="r" t="t"/>
            <a:pathLst>
              <a:path extrusionOk="0" h="176" w="176">
                <a:moveTo>
                  <a:pt x="148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86"/>
                  <a:pt x="114" y="88"/>
                  <a:pt x="116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moveTo>
                  <a:pt x="148" y="64"/>
                </a:move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6"/>
                  <a:pt x="148" y="56"/>
                </a:cubicBezTo>
                <a:cubicBezTo>
                  <a:pt x="146" y="56"/>
                  <a:pt x="144" y="58"/>
                  <a:pt x="144" y="60"/>
                </a:cubicBezTo>
                <a:cubicBezTo>
                  <a:pt x="144" y="62"/>
                  <a:pt x="146" y="64"/>
                  <a:pt x="148" y="64"/>
                </a:cubicBezTo>
                <a:moveTo>
                  <a:pt x="132" y="64"/>
                </a:move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30" y="56"/>
                  <a:pt x="128" y="58"/>
                  <a:pt x="128" y="60"/>
                </a:cubicBezTo>
                <a:cubicBezTo>
                  <a:pt x="128" y="62"/>
                  <a:pt x="130" y="64"/>
                  <a:pt x="132" y="64"/>
                </a:cubicBezTo>
                <a:moveTo>
                  <a:pt x="14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4" y="112"/>
                  <a:pt x="112" y="114"/>
                  <a:pt x="112" y="116"/>
                </a:cubicBezTo>
                <a:cubicBezTo>
                  <a:pt x="112" y="118"/>
                  <a:pt x="114" y="120"/>
                  <a:pt x="116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0"/>
                  <a:pt x="152" y="118"/>
                  <a:pt x="152" y="116"/>
                </a:cubicBezTo>
                <a:cubicBezTo>
                  <a:pt x="152" y="114"/>
                  <a:pt x="150" y="112"/>
                  <a:pt x="148" y="112"/>
                </a:cubicBezTo>
                <a:moveTo>
                  <a:pt x="52" y="8"/>
                </a:moveTo>
                <a:cubicBezTo>
                  <a:pt x="156" y="8"/>
                  <a:pt x="156" y="8"/>
                  <a:pt x="156" y="8"/>
                </a:cubicBezTo>
                <a:cubicBezTo>
                  <a:pt x="158" y="8"/>
                  <a:pt x="160" y="6"/>
                  <a:pt x="160" y="4"/>
                </a:cubicBezTo>
                <a:cubicBezTo>
                  <a:pt x="160" y="2"/>
                  <a:pt x="158" y="0"/>
                  <a:pt x="15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6"/>
                  <a:pt x="50" y="8"/>
                  <a:pt x="52" y="8"/>
                </a:cubicBezTo>
                <a:moveTo>
                  <a:pt x="148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4" y="96"/>
                  <a:pt x="112" y="98"/>
                  <a:pt x="112" y="100"/>
                </a:cubicBezTo>
                <a:cubicBezTo>
                  <a:pt x="112" y="102"/>
                  <a:pt x="114" y="104"/>
                  <a:pt x="116" y="104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50" y="104"/>
                  <a:pt x="152" y="102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moveTo>
                  <a:pt x="40" y="24"/>
                </a:moveTo>
                <a:cubicBezTo>
                  <a:pt x="164" y="24"/>
                  <a:pt x="164" y="24"/>
                  <a:pt x="164" y="24"/>
                </a:cubicBezTo>
                <a:cubicBezTo>
                  <a:pt x="166" y="24"/>
                  <a:pt x="168" y="22"/>
                  <a:pt x="168" y="20"/>
                </a:cubicBezTo>
                <a:cubicBezTo>
                  <a:pt x="168" y="18"/>
                  <a:pt x="166" y="16"/>
                  <a:pt x="164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8" y="16"/>
                  <a:pt x="36" y="18"/>
                  <a:pt x="36" y="20"/>
                </a:cubicBezTo>
                <a:cubicBezTo>
                  <a:pt x="36" y="22"/>
                  <a:pt x="38" y="24"/>
                  <a:pt x="40" y="24"/>
                </a:cubicBezTo>
                <a:moveTo>
                  <a:pt x="52" y="152"/>
                </a:moveTo>
                <a:cubicBezTo>
                  <a:pt x="148" y="152"/>
                  <a:pt x="148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46"/>
                  <a:pt x="150" y="144"/>
                  <a:pt x="148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0" y="144"/>
                  <a:pt x="48" y="146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moveTo>
                  <a:pt x="84" y="64"/>
                </a:moveTo>
                <a:cubicBezTo>
                  <a:pt x="116" y="64"/>
                  <a:pt x="116" y="64"/>
                  <a:pt x="116" y="64"/>
                </a:cubicBezTo>
                <a:cubicBezTo>
                  <a:pt x="118" y="64"/>
                  <a:pt x="120" y="62"/>
                  <a:pt x="120" y="60"/>
                </a:cubicBezTo>
                <a:cubicBezTo>
                  <a:pt x="120" y="58"/>
                  <a:pt x="118" y="56"/>
                  <a:pt x="116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8"/>
                  <a:pt x="80" y="60"/>
                </a:cubicBezTo>
                <a:cubicBezTo>
                  <a:pt x="80" y="62"/>
                  <a:pt x="82" y="64"/>
                  <a:pt x="84" y="64"/>
                </a:cubicBezTo>
                <a:moveTo>
                  <a:pt x="52" y="136"/>
                </a:moveTo>
                <a:cubicBezTo>
                  <a:pt x="148" y="136"/>
                  <a:pt x="148" y="136"/>
                  <a:pt x="148" y="136"/>
                </a:cubicBezTo>
                <a:cubicBezTo>
                  <a:pt x="150" y="136"/>
                  <a:pt x="152" y="134"/>
                  <a:pt x="152" y="132"/>
                </a:cubicBezTo>
                <a:cubicBezTo>
                  <a:pt x="152" y="130"/>
                  <a:pt x="150" y="128"/>
                  <a:pt x="148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0" y="128"/>
                  <a:pt x="48" y="130"/>
                  <a:pt x="48" y="132"/>
                </a:cubicBezTo>
                <a:cubicBezTo>
                  <a:pt x="48" y="134"/>
                  <a:pt x="50" y="136"/>
                  <a:pt x="52" y="136"/>
                </a:cubicBezTo>
                <a:moveTo>
                  <a:pt x="16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28" y="32"/>
                  <a:pt x="24" y="36"/>
                  <a:pt x="24" y="40"/>
                </a:cubicBezTo>
                <a:cubicBezTo>
                  <a:pt x="24" y="56"/>
                  <a:pt x="24" y="56"/>
                  <a:pt x="24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4" y="56"/>
                  <a:pt x="0" y="60"/>
                  <a:pt x="0" y="64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64"/>
                  <a:pt x="8" y="64"/>
                  <a:pt x="8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30" y="152"/>
                  <a:pt x="32" y="150"/>
                  <a:pt x="32" y="148"/>
                </a:cubicBezTo>
                <a:cubicBezTo>
                  <a:pt x="32" y="40"/>
                  <a:pt x="32" y="40"/>
                  <a:pt x="32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8"/>
                </a:lnTo>
                <a:close/>
                <a:moveTo>
                  <a:pt x="68" y="64"/>
                </a:moveTo>
                <a:cubicBezTo>
                  <a:pt x="70" y="64"/>
                  <a:pt x="72" y="62"/>
                  <a:pt x="72" y="60"/>
                </a:cubicBezTo>
                <a:cubicBezTo>
                  <a:pt x="72" y="58"/>
                  <a:pt x="70" y="56"/>
                  <a:pt x="68" y="56"/>
                </a:cubicBezTo>
                <a:cubicBezTo>
                  <a:pt x="66" y="56"/>
                  <a:pt x="64" y="58"/>
                  <a:pt x="64" y="60"/>
                </a:cubicBezTo>
                <a:cubicBezTo>
                  <a:pt x="64" y="62"/>
                  <a:pt x="66" y="64"/>
                  <a:pt x="68" y="64"/>
                </a:cubicBezTo>
                <a:moveTo>
                  <a:pt x="52" y="120"/>
                </a:moveTo>
                <a:cubicBezTo>
                  <a:pt x="92" y="120"/>
                  <a:pt x="92" y="120"/>
                  <a:pt x="92" y="120"/>
                </a:cubicBezTo>
                <a:cubicBezTo>
                  <a:pt x="94" y="120"/>
                  <a:pt x="96" y="118"/>
                  <a:pt x="96" y="116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2"/>
                  <a:pt x="94" y="80"/>
                  <a:pt x="9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0" y="80"/>
                  <a:pt x="48" y="82"/>
                  <a:pt x="48" y="84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18"/>
                  <a:pt x="50" y="120"/>
                  <a:pt x="52" y="120"/>
                </a:cubicBezTo>
                <a:moveTo>
                  <a:pt x="56" y="88"/>
                </a:moveTo>
                <a:cubicBezTo>
                  <a:pt x="88" y="88"/>
                  <a:pt x="88" y="88"/>
                  <a:pt x="88" y="88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56" y="112"/>
                  <a:pt x="56" y="112"/>
                  <a:pt x="56" y="112"/>
                </a:cubicBezTo>
                <a:lnTo>
                  <a:pt x="56" y="88"/>
                </a:lnTo>
                <a:close/>
                <a:moveTo>
                  <a:pt x="52" y="64"/>
                </a:moveTo>
                <a:cubicBezTo>
                  <a:pt x="54" y="64"/>
                  <a:pt x="56" y="62"/>
                  <a:pt x="56" y="60"/>
                </a:cubicBezTo>
                <a:cubicBezTo>
                  <a:pt x="56" y="58"/>
                  <a:pt x="54" y="56"/>
                  <a:pt x="52" y="56"/>
                </a:cubicBezTo>
                <a:cubicBezTo>
                  <a:pt x="50" y="56"/>
                  <a:pt x="48" y="58"/>
                  <a:pt x="48" y="60"/>
                </a:cubicBezTo>
                <a:cubicBezTo>
                  <a:pt x="48" y="62"/>
                  <a:pt x="50" y="64"/>
                  <a:pt x="52" y="64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9" name="Google Shape;439;p25"/>
          <p:cNvSpPr txBox="1"/>
          <p:nvPr/>
        </p:nvSpPr>
        <p:spPr>
          <a:xfrm>
            <a:off x="14193425" y="2120505"/>
            <a:ext cx="7711500" cy="17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Introduci il tuo messaggio con una breve ma incisiva apertura, che catturi l'attenzione del tuo pubblico fin dall'inizio. Utilizza frasi accattivanti e stimolanti per generare interesse immediato.</a:t>
            </a:r>
            <a:endParaRPr i="0" sz="20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40" name="Google Shape;440;p25"/>
          <p:cNvSpPr txBox="1"/>
          <p:nvPr/>
        </p:nvSpPr>
        <p:spPr>
          <a:xfrm>
            <a:off x="14117230" y="1268150"/>
            <a:ext cx="63078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Content Sample - Strategia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441" name="Google Shape;441;p25"/>
          <p:cNvSpPr/>
          <p:nvPr/>
        </p:nvSpPr>
        <p:spPr>
          <a:xfrm>
            <a:off x="11686850" y="4696660"/>
            <a:ext cx="1959300" cy="19593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2" name="Google Shape;442;p25"/>
          <p:cNvSpPr txBox="1"/>
          <p:nvPr/>
        </p:nvSpPr>
        <p:spPr>
          <a:xfrm>
            <a:off x="14193425" y="5476905"/>
            <a:ext cx="7711500" cy="219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Illustra in dettaglio i vantaggi unici dei tuoi prodotti o servizi, mettendo in risalto come possano migliorare la vita o il lavoro dei tuoi clienti. Utilizza esempi concreti e testimonianze per rendere il tutto più convincente ed efficace.</a:t>
            </a:r>
            <a:endParaRPr i="0" sz="20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43" name="Google Shape;443;p25"/>
          <p:cNvSpPr txBox="1"/>
          <p:nvPr/>
        </p:nvSpPr>
        <p:spPr>
          <a:xfrm>
            <a:off x="14117230" y="4624550"/>
            <a:ext cx="63078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Content Sample - Vantaggi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444" name="Google Shape;444;p25"/>
          <p:cNvSpPr/>
          <p:nvPr/>
        </p:nvSpPr>
        <p:spPr>
          <a:xfrm>
            <a:off x="11686850" y="8513873"/>
            <a:ext cx="1959300" cy="19593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25"/>
          <p:cNvSpPr txBox="1"/>
          <p:nvPr/>
        </p:nvSpPr>
        <p:spPr>
          <a:xfrm>
            <a:off x="14193425" y="9265480"/>
            <a:ext cx="7711500" cy="219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Concludi presentando i risultati tangibili che i tuoi clienti possono ottenere grazie alla tua campagna di Email Marketing. Sottolinea i successi passati e le metriche di performance, dimostrando così il valore reale che offri.</a:t>
            </a:r>
            <a:endParaRPr i="0" sz="20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46" name="Google Shape;446;p25"/>
          <p:cNvSpPr txBox="1"/>
          <p:nvPr/>
        </p:nvSpPr>
        <p:spPr>
          <a:xfrm>
            <a:off x="14117230" y="8413125"/>
            <a:ext cx="63078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Content Sample - Obiettivi</a:t>
            </a:r>
            <a:endParaRPr sz="34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447" name="Google Shape;447;p25"/>
          <p:cNvSpPr/>
          <p:nvPr/>
        </p:nvSpPr>
        <p:spPr>
          <a:xfrm>
            <a:off x="12224899" y="5189696"/>
            <a:ext cx="927564" cy="945654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168" y="84"/>
                </a:moveTo>
                <a:cubicBezTo>
                  <a:pt x="98" y="84"/>
                  <a:pt x="98" y="84"/>
                  <a:pt x="98" y="84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9" y="48"/>
                  <a:pt x="167" y="65"/>
                  <a:pt x="168" y="84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09" y="8"/>
                  <a:pt x="127" y="16"/>
                  <a:pt x="142" y="29"/>
                </a:cubicBezTo>
                <a:cubicBezTo>
                  <a:pt x="85" y="85"/>
                  <a:pt x="85" y="85"/>
                  <a:pt x="85" y="85"/>
                </a:cubicBezTo>
                <a:cubicBezTo>
                  <a:pt x="84" y="86"/>
                  <a:pt x="84" y="87"/>
                  <a:pt x="84" y="88"/>
                </a:cubicBezTo>
                <a:cubicBezTo>
                  <a:pt x="84" y="90"/>
                  <a:pt x="86" y="92"/>
                  <a:pt x="88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4"/>
                  <a:pt x="131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8" name="Google Shape;448;p25"/>
          <p:cNvSpPr/>
          <p:nvPr/>
        </p:nvSpPr>
        <p:spPr>
          <a:xfrm>
            <a:off x="12224890" y="9029320"/>
            <a:ext cx="927561" cy="930358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4" y="168"/>
                </a:moveTo>
                <a:cubicBezTo>
                  <a:pt x="43" y="166"/>
                  <a:pt x="10" y="133"/>
                  <a:pt x="8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6" y="96"/>
                  <a:pt x="29" y="99"/>
                  <a:pt x="33" y="100"/>
                </a:cubicBezTo>
                <a:cubicBezTo>
                  <a:pt x="38" y="124"/>
                  <a:pt x="59" y="142"/>
                  <a:pt x="84" y="144"/>
                </a:cubicBezTo>
                <a:lnTo>
                  <a:pt x="84" y="168"/>
                </a:lnTo>
                <a:close/>
                <a:moveTo>
                  <a:pt x="84" y="136"/>
                </a:moveTo>
                <a:cubicBezTo>
                  <a:pt x="63" y="134"/>
                  <a:pt x="46" y="119"/>
                  <a:pt x="41" y="99"/>
                </a:cubicBezTo>
                <a:cubicBezTo>
                  <a:pt x="44" y="97"/>
                  <a:pt x="46" y="95"/>
                  <a:pt x="47" y="92"/>
                </a:cubicBezTo>
                <a:cubicBezTo>
                  <a:pt x="68" y="92"/>
                  <a:pt x="68" y="92"/>
                  <a:pt x="68" y="92"/>
                </a:cubicBezTo>
                <a:cubicBezTo>
                  <a:pt x="70" y="100"/>
                  <a:pt x="76" y="106"/>
                  <a:pt x="84" y="108"/>
                </a:cubicBezTo>
                <a:lnTo>
                  <a:pt x="84" y="136"/>
                </a:lnTo>
                <a:close/>
                <a:moveTo>
                  <a:pt x="84" y="68"/>
                </a:moveTo>
                <a:cubicBezTo>
                  <a:pt x="76" y="70"/>
                  <a:pt x="70" y="76"/>
                  <a:pt x="68" y="84"/>
                </a:cubicBezTo>
                <a:cubicBezTo>
                  <a:pt x="47" y="84"/>
                  <a:pt x="47" y="84"/>
                  <a:pt x="47" y="84"/>
                </a:cubicBezTo>
                <a:cubicBezTo>
                  <a:pt x="46" y="81"/>
                  <a:pt x="44" y="79"/>
                  <a:pt x="41" y="77"/>
                </a:cubicBezTo>
                <a:cubicBezTo>
                  <a:pt x="46" y="57"/>
                  <a:pt x="63" y="42"/>
                  <a:pt x="84" y="40"/>
                </a:cubicBezTo>
                <a:lnTo>
                  <a:pt x="84" y="68"/>
                </a:lnTo>
                <a:close/>
                <a:moveTo>
                  <a:pt x="84" y="32"/>
                </a:moveTo>
                <a:cubicBezTo>
                  <a:pt x="59" y="34"/>
                  <a:pt x="38" y="52"/>
                  <a:pt x="33" y="76"/>
                </a:cubicBezTo>
                <a:cubicBezTo>
                  <a:pt x="29" y="77"/>
                  <a:pt x="26" y="80"/>
                  <a:pt x="25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10" y="43"/>
                  <a:pt x="43" y="10"/>
                  <a:pt x="84" y="8"/>
                </a:cubicBezTo>
                <a:lnTo>
                  <a:pt x="84" y="32"/>
                </a:lnTo>
                <a:close/>
                <a:moveTo>
                  <a:pt x="92" y="8"/>
                </a:moveTo>
                <a:cubicBezTo>
                  <a:pt x="133" y="10"/>
                  <a:pt x="166" y="43"/>
                  <a:pt x="168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3" y="74"/>
                  <a:pt x="140" y="65"/>
                  <a:pt x="135" y="57"/>
                </a:cubicBezTo>
                <a:cubicBezTo>
                  <a:pt x="136" y="56"/>
                  <a:pt x="136" y="54"/>
                  <a:pt x="136" y="52"/>
                </a:cubicBezTo>
                <a:cubicBezTo>
                  <a:pt x="136" y="45"/>
                  <a:pt x="131" y="40"/>
                  <a:pt x="124" y="40"/>
                </a:cubicBezTo>
                <a:cubicBezTo>
                  <a:pt x="122" y="40"/>
                  <a:pt x="120" y="40"/>
                  <a:pt x="119" y="41"/>
                </a:cubicBezTo>
                <a:cubicBezTo>
                  <a:pt x="111" y="36"/>
                  <a:pt x="102" y="33"/>
                  <a:pt x="92" y="32"/>
                </a:cubicBezTo>
                <a:lnTo>
                  <a:pt x="92" y="8"/>
                </a:lnTo>
                <a:close/>
                <a:moveTo>
                  <a:pt x="92" y="40"/>
                </a:moveTo>
                <a:cubicBezTo>
                  <a:pt x="100" y="41"/>
                  <a:pt x="107" y="43"/>
                  <a:pt x="113" y="47"/>
                </a:cubicBezTo>
                <a:cubicBezTo>
                  <a:pt x="112" y="49"/>
                  <a:pt x="112" y="50"/>
                  <a:pt x="112" y="52"/>
                </a:cubicBezTo>
                <a:cubicBezTo>
                  <a:pt x="112" y="59"/>
                  <a:pt x="117" y="64"/>
                  <a:pt x="124" y="64"/>
                </a:cubicBezTo>
                <a:cubicBezTo>
                  <a:pt x="126" y="64"/>
                  <a:pt x="127" y="64"/>
                  <a:pt x="129" y="63"/>
                </a:cubicBezTo>
                <a:cubicBezTo>
                  <a:pt x="133" y="69"/>
                  <a:pt x="135" y="76"/>
                  <a:pt x="136" y="84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06" y="76"/>
                  <a:pt x="100" y="70"/>
                  <a:pt x="92" y="68"/>
                </a:cubicBezTo>
                <a:lnTo>
                  <a:pt x="92" y="40"/>
                </a:lnTo>
                <a:close/>
                <a:moveTo>
                  <a:pt x="92" y="108"/>
                </a:moveTo>
                <a:cubicBezTo>
                  <a:pt x="100" y="106"/>
                  <a:pt x="106" y="100"/>
                  <a:pt x="108" y="92"/>
                </a:cubicBezTo>
                <a:cubicBezTo>
                  <a:pt x="136" y="92"/>
                  <a:pt x="136" y="92"/>
                  <a:pt x="136" y="92"/>
                </a:cubicBezTo>
                <a:cubicBezTo>
                  <a:pt x="134" y="115"/>
                  <a:pt x="115" y="134"/>
                  <a:pt x="92" y="136"/>
                </a:cubicBezTo>
                <a:lnTo>
                  <a:pt x="92" y="108"/>
                </a:lnTo>
                <a:close/>
                <a:moveTo>
                  <a:pt x="92" y="168"/>
                </a:moveTo>
                <a:cubicBezTo>
                  <a:pt x="92" y="144"/>
                  <a:pt x="92" y="144"/>
                  <a:pt x="92" y="144"/>
                </a:cubicBezTo>
                <a:cubicBezTo>
                  <a:pt x="120" y="142"/>
                  <a:pt x="142" y="120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3"/>
                  <a:pt x="133" y="166"/>
                  <a:pt x="92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49" name="Google Shape;44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551075" y="11946599"/>
            <a:ext cx="5360850" cy="122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25"/>
          <p:cNvPicPr preferRelativeResize="0"/>
          <p:nvPr/>
        </p:nvPicPr>
        <p:blipFill rotWithShape="1">
          <a:blip r:embed="rId4">
            <a:alphaModFix/>
          </a:blip>
          <a:srcRect b="0" l="9" r="9" t="0"/>
          <a:stretch/>
        </p:blipFill>
        <p:spPr>
          <a:xfrm>
            <a:off x="2497650" y="3043027"/>
            <a:ext cx="5038500" cy="5039400"/>
          </a:xfrm>
          <a:prstGeom prst="ellipse">
            <a:avLst/>
          </a:prstGeom>
          <a:noFill/>
          <a:ln cap="flat" cmpd="sng" w="228600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ransition spd="med">
    <p:push dir="r"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26"/>
          <p:cNvSpPr/>
          <p:nvPr/>
        </p:nvSpPr>
        <p:spPr>
          <a:xfrm>
            <a:off x="0" y="-50"/>
            <a:ext cx="24384000" cy="13716000"/>
          </a:xfrm>
          <a:prstGeom prst="rect">
            <a:avLst/>
          </a:prstGeom>
          <a:solidFill>
            <a:srgbClr val="07376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56" name="Google Shape;45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1800" y="1648300"/>
            <a:ext cx="5033975" cy="114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69475" y="4306123"/>
            <a:ext cx="1648700" cy="1648725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26"/>
          <p:cNvSpPr txBox="1"/>
          <p:nvPr/>
        </p:nvSpPr>
        <p:spPr>
          <a:xfrm>
            <a:off x="12024880" y="5878657"/>
            <a:ext cx="10629900" cy="43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45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Quanto più conosci i tuoi clienti, tanto più puoi fornire loro informazioni sempre più utili, pertinenti e persuasive.</a:t>
            </a:r>
            <a:endParaRPr sz="4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4600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de-DE" sz="4600">
                <a:solidFill>
                  <a:srgbClr val="F17636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Jay Baer</a:t>
            </a:r>
            <a:endParaRPr sz="4600">
              <a:solidFill>
                <a:srgbClr val="F17636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459" name="Google Shape;459;p26"/>
          <p:cNvPicPr preferRelativeResize="0"/>
          <p:nvPr/>
        </p:nvPicPr>
        <p:blipFill rotWithShape="1">
          <a:blip r:embed="rId5">
            <a:alphaModFix/>
          </a:blip>
          <a:srcRect b="0" l="9408" r="9408" t="0"/>
          <a:stretch/>
        </p:blipFill>
        <p:spPr>
          <a:xfrm>
            <a:off x="-614024" y="4264601"/>
            <a:ext cx="11610432" cy="9530784"/>
          </a:xfrm>
          <a:custGeom>
            <a:rect b="b" l="l" r="r" t="t"/>
            <a:pathLst>
              <a:path extrusionOk="0" h="21600" w="21600">
                <a:moveTo>
                  <a:pt x="3320" y="0"/>
                </a:moveTo>
                <a:lnTo>
                  <a:pt x="3351" y="6620"/>
                </a:lnTo>
                <a:lnTo>
                  <a:pt x="12303" y="6619"/>
                </a:lnTo>
                <a:lnTo>
                  <a:pt x="0" y="21531"/>
                </a:lnTo>
                <a:lnTo>
                  <a:pt x="7784" y="21447"/>
                </a:lnTo>
                <a:lnTo>
                  <a:pt x="16166" y="11249"/>
                </a:lnTo>
                <a:lnTo>
                  <a:pt x="16166" y="21600"/>
                </a:lnTo>
                <a:lnTo>
                  <a:pt x="21569" y="21600"/>
                </a:lnTo>
                <a:lnTo>
                  <a:pt x="21600" y="0"/>
                </a:lnTo>
                <a:lnTo>
                  <a:pt x="3320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60" name="Google Shape;460;p26"/>
          <p:cNvSpPr/>
          <p:nvPr/>
        </p:nvSpPr>
        <p:spPr>
          <a:xfrm rot="8100000">
            <a:off x="13716831" y="-2505210"/>
            <a:ext cx="8874365" cy="8202866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</p:spTree>
  </p:cSld>
  <p:clrMapOvr>
    <a:masterClrMapping/>
  </p:clrMapOvr>
  <p:transition spd="med">
    <p:push dir="r"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27"/>
          <p:cNvSpPr/>
          <p:nvPr/>
        </p:nvSpPr>
        <p:spPr>
          <a:xfrm rot="-2700000">
            <a:off x="-2798879" y="5706242"/>
            <a:ext cx="7875555" cy="7279659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466" name="Google Shape;466;p27"/>
          <p:cNvSpPr/>
          <p:nvPr/>
        </p:nvSpPr>
        <p:spPr>
          <a:xfrm rot="8100000">
            <a:off x="13662133" y="-4665623"/>
            <a:ext cx="11821770" cy="10927277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rgbClr val="FF9900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cxnSp>
        <p:nvCxnSpPr>
          <p:cNvPr id="467" name="Google Shape;467;p27"/>
          <p:cNvCxnSpPr/>
          <p:nvPr/>
        </p:nvCxnSpPr>
        <p:spPr>
          <a:xfrm>
            <a:off x="2376373" y="12457442"/>
            <a:ext cx="20731200" cy="0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468" name="Google Shape;468;p27"/>
          <p:cNvSpPr txBox="1"/>
          <p:nvPr/>
        </p:nvSpPr>
        <p:spPr>
          <a:xfrm>
            <a:off x="-100" y="7650000"/>
            <a:ext cx="24384000" cy="19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b="1" lang="de-DE" sz="7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EMAIL TEMPLATES</a:t>
            </a:r>
            <a:endParaRPr b="1" sz="73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IBM Plex Sans Light"/>
              <a:buNone/>
            </a:pPr>
            <a:r>
              <a:t/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69" name="Google Shape;46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63987" y="4953713"/>
            <a:ext cx="2256025" cy="225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945787" y="10859975"/>
            <a:ext cx="5115523" cy="116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89643" y="2046705"/>
            <a:ext cx="6057900" cy="138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" name="Google Shape;476;p28"/>
          <p:cNvPicPr preferRelativeResize="0"/>
          <p:nvPr/>
        </p:nvPicPr>
        <p:blipFill rotWithShape="1">
          <a:blip r:embed="rId3">
            <a:alphaModFix/>
          </a:blip>
          <a:srcRect b="0" l="1653" r="1653" t="0"/>
          <a:stretch/>
        </p:blipFill>
        <p:spPr>
          <a:xfrm rot="1859182">
            <a:off x="9371375" y="6383390"/>
            <a:ext cx="6027854" cy="9861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28"/>
          <p:cNvPicPr preferRelativeResize="0"/>
          <p:nvPr/>
        </p:nvPicPr>
        <p:blipFill rotWithShape="1">
          <a:blip r:embed="rId4">
            <a:alphaModFix/>
          </a:blip>
          <a:srcRect b="1883" l="0" r="0" t="0"/>
          <a:stretch/>
        </p:blipFill>
        <p:spPr>
          <a:xfrm rot="1859166">
            <a:off x="14041962" y="-27307"/>
            <a:ext cx="6082827" cy="7068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858457">
            <a:off x="17912997" y="5011375"/>
            <a:ext cx="6958201" cy="10795972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p28"/>
          <p:cNvSpPr txBox="1"/>
          <p:nvPr/>
        </p:nvSpPr>
        <p:spPr>
          <a:xfrm>
            <a:off x="1873000" y="1253350"/>
            <a:ext cx="69642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4100">
                <a:solidFill>
                  <a:srgbClr val="F17636"/>
                </a:solidFill>
                <a:latin typeface="Montserrat"/>
                <a:ea typeface="Montserrat"/>
                <a:cs typeface="Montserrat"/>
                <a:sym typeface="Montserrat"/>
              </a:rPr>
              <a:t>Come puoi utilizzare i templates HTML</a:t>
            </a:r>
            <a:endParaRPr b="1" sz="23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0" name="Google Shape;480;p28"/>
          <p:cNvSpPr txBox="1"/>
          <p:nvPr/>
        </p:nvSpPr>
        <p:spPr>
          <a:xfrm>
            <a:off x="1873000" y="6566975"/>
            <a:ext cx="5679000" cy="589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2300">
                <a:solidFill>
                  <a:srgbClr val="F17636"/>
                </a:solidFill>
                <a:latin typeface="Montserrat"/>
                <a:ea typeface="Montserrat"/>
                <a:cs typeface="Montserrat"/>
                <a:sym typeface="Montserrat"/>
              </a:rPr>
              <a:t>DESIGN RESPONSIVO</a:t>
            </a:r>
            <a:br>
              <a:rPr lang="de-DE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de-DE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Il design è ottimizzato per adattarsi a diversi dispositivi e schermi, per garantire un’esperienza uniforme su</a:t>
            </a:r>
            <a:r>
              <a:rPr b="1" lang="de-DE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desktop, tablet e smartphone.</a:t>
            </a:r>
            <a:endParaRPr b="1" sz="2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t/>
            </a:r>
            <a:endParaRPr sz="2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2300">
                <a:solidFill>
                  <a:srgbClr val="F17636"/>
                </a:solidFill>
                <a:latin typeface="Montserrat"/>
                <a:ea typeface="Montserrat"/>
                <a:cs typeface="Montserrat"/>
                <a:sym typeface="Montserrat"/>
              </a:rPr>
              <a:t>PRIVACY</a:t>
            </a:r>
            <a:br>
              <a:rPr lang="de-DE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de-DE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Includono l’informativa in base alla normativa vigente</a:t>
            </a:r>
            <a:r>
              <a:rPr lang="de-DE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per certificare una corretta gestione della privacy.</a:t>
            </a:r>
            <a:endParaRPr sz="2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t/>
            </a:r>
            <a:endParaRPr sz="2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2300">
                <a:solidFill>
                  <a:srgbClr val="F17636"/>
                </a:solidFill>
                <a:latin typeface="Montserrat"/>
                <a:ea typeface="Montserrat"/>
                <a:cs typeface="Montserrat"/>
                <a:sym typeface="Montserrat"/>
              </a:rPr>
              <a:t>LAYOUT PERSONALIZZABILE</a:t>
            </a:r>
            <a:endParaRPr b="1" sz="2300">
              <a:solidFill>
                <a:srgbClr val="F1763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Testi, stile e immagini: </a:t>
            </a:r>
            <a:r>
              <a:rPr lang="de-DE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modifica i file html con il tuo editor o direttamente sulla piattaforma d’invio.</a:t>
            </a:r>
            <a:endParaRPr sz="2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1" name="Google Shape;481;p28"/>
          <p:cNvSpPr txBox="1"/>
          <p:nvPr/>
        </p:nvSpPr>
        <p:spPr>
          <a:xfrm>
            <a:off x="1811200" y="2624175"/>
            <a:ext cx="7087800" cy="29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lang="de-DE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 template di Bancomail sono un ottimo punto di partenza per le tue campagne di Email Marketing. Un design chiaro e coinvolgente rende i contenuti leggibili, interessanti e godibili. La progettazione curata può notevolmente </a:t>
            </a:r>
            <a:r>
              <a:rPr b="1" lang="de-DE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aumentare il tasso di clic (CTR) delle tue campagne di Email Marketing.</a:t>
            </a:r>
            <a:endParaRPr/>
          </a:p>
        </p:txBody>
      </p:sp>
    </p:spTree>
  </p:cSld>
  <p:clrMapOvr>
    <a:masterClrMapping/>
  </p:clrMapOvr>
  <p:transition spd="med">
    <p:push dir="r"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29"/>
          <p:cNvSpPr/>
          <p:nvPr/>
        </p:nvSpPr>
        <p:spPr>
          <a:xfrm>
            <a:off x="-22300" y="-267475"/>
            <a:ext cx="24384000" cy="64386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7" name="Google Shape;487;p29"/>
          <p:cNvSpPr/>
          <p:nvPr/>
        </p:nvSpPr>
        <p:spPr>
          <a:xfrm>
            <a:off x="0" y="6196300"/>
            <a:ext cx="24384000" cy="7519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488" name="Google Shape;488;p29"/>
          <p:cNvSpPr txBox="1"/>
          <p:nvPr/>
        </p:nvSpPr>
        <p:spPr>
          <a:xfrm>
            <a:off x="16987717" y="9295397"/>
            <a:ext cx="48036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400"/>
              <a:buFont typeface="IBM Plex Sans Light"/>
              <a:buNone/>
            </a:pPr>
            <a:r>
              <a:rPr lang="de-DE" sz="34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Invito ad un evento</a:t>
            </a:r>
            <a:endParaRPr i="0" sz="14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489" name="Google Shape;489;p29"/>
          <p:cNvPicPr preferRelativeResize="0"/>
          <p:nvPr/>
        </p:nvPicPr>
        <p:blipFill rotWithShape="1">
          <a:blip r:embed="rId3">
            <a:alphaModFix/>
          </a:blip>
          <a:srcRect b="2028" l="0" r="0" t="0"/>
          <a:stretch/>
        </p:blipFill>
        <p:spPr>
          <a:xfrm>
            <a:off x="1963225" y="1228875"/>
            <a:ext cx="5566648" cy="7316222"/>
          </a:xfrm>
          <a:prstGeom prst="rect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  <a:effectLst>
            <a:outerShdw blurRad="400050" rotWithShape="0" algn="bl" dir="5400000" dist="19050">
              <a:srgbClr val="000000">
                <a:alpha val="8000"/>
              </a:srgbClr>
            </a:outerShdw>
          </a:effectLst>
        </p:spPr>
      </p:pic>
      <p:sp>
        <p:nvSpPr>
          <p:cNvPr id="490" name="Google Shape;490;p29">
            <a:hlinkClick r:id="rId4"/>
          </p:cNvPr>
          <p:cNvSpPr/>
          <p:nvPr/>
        </p:nvSpPr>
        <p:spPr>
          <a:xfrm>
            <a:off x="17162400" y="10560789"/>
            <a:ext cx="4502400" cy="1025400"/>
          </a:xfrm>
          <a:prstGeom prst="roundRect">
            <a:avLst>
              <a:gd fmla="val 16667" name="adj"/>
            </a:avLst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1" name="Google Shape;491;p29"/>
          <p:cNvSpPr txBox="1"/>
          <p:nvPr/>
        </p:nvSpPr>
        <p:spPr>
          <a:xfrm>
            <a:off x="9654173" y="9295397"/>
            <a:ext cx="48036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400"/>
              <a:buFont typeface="IBM Plex Sans Light"/>
              <a:buNone/>
            </a:pPr>
            <a:r>
              <a:rPr lang="de-DE" sz="34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Follow up</a:t>
            </a:r>
            <a:endParaRPr i="0" sz="14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492" name="Google Shape;492;p29"/>
          <p:cNvPicPr preferRelativeResize="0"/>
          <p:nvPr/>
        </p:nvPicPr>
        <p:blipFill rotWithShape="1">
          <a:blip r:embed="rId5">
            <a:alphaModFix/>
          </a:blip>
          <a:srcRect b="20188" l="0" r="0" t="452"/>
          <a:stretch/>
        </p:blipFill>
        <p:spPr>
          <a:xfrm>
            <a:off x="9272650" y="1228875"/>
            <a:ext cx="5566648" cy="7316224"/>
          </a:xfrm>
          <a:prstGeom prst="rect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  <a:effectLst>
            <a:outerShdw blurRad="400050" rotWithShape="0" algn="bl" dir="5400000" dist="19050">
              <a:srgbClr val="000000">
                <a:alpha val="8000"/>
              </a:srgbClr>
            </a:outerShdw>
          </a:effectLst>
        </p:spPr>
      </p:pic>
      <p:sp>
        <p:nvSpPr>
          <p:cNvPr id="493" name="Google Shape;493;p29">
            <a:hlinkClick r:id="rId6"/>
          </p:cNvPr>
          <p:cNvSpPr/>
          <p:nvPr/>
        </p:nvSpPr>
        <p:spPr>
          <a:xfrm>
            <a:off x="9918506" y="10560789"/>
            <a:ext cx="4502400" cy="1025400"/>
          </a:xfrm>
          <a:prstGeom prst="roundRect">
            <a:avLst>
              <a:gd fmla="val 16667" name="adj"/>
            </a:avLst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4" name="Google Shape;494;p29"/>
          <p:cNvSpPr txBox="1"/>
          <p:nvPr/>
        </p:nvSpPr>
        <p:spPr>
          <a:xfrm>
            <a:off x="2055851" y="9295397"/>
            <a:ext cx="53814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400"/>
              <a:buFont typeface="IBM Plex Sans Light"/>
              <a:buNone/>
            </a:pPr>
            <a:r>
              <a:rPr lang="de-DE" sz="34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Proposta di meeting </a:t>
            </a:r>
            <a:endParaRPr i="0" sz="14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495" name="Google Shape;495;p29"/>
          <p:cNvPicPr preferRelativeResize="0"/>
          <p:nvPr/>
        </p:nvPicPr>
        <p:blipFill rotWithShape="1">
          <a:blip r:embed="rId7">
            <a:alphaModFix/>
          </a:blip>
          <a:srcRect b="36520" l="0" r="0" t="0"/>
          <a:stretch/>
        </p:blipFill>
        <p:spPr>
          <a:xfrm>
            <a:off x="16582064" y="1228875"/>
            <a:ext cx="5566649" cy="7316224"/>
          </a:xfrm>
          <a:prstGeom prst="rect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  <a:effectLst>
            <a:outerShdw blurRad="400050" rotWithShape="0" algn="bl" dir="5400000" dist="19050">
              <a:srgbClr val="000000">
                <a:alpha val="8000"/>
              </a:srgbClr>
            </a:outerShdw>
          </a:effectLst>
        </p:spPr>
      </p:pic>
      <p:sp>
        <p:nvSpPr>
          <p:cNvPr id="496" name="Google Shape;496;p29">
            <a:hlinkClick r:id="rId8"/>
          </p:cNvPr>
          <p:cNvSpPr/>
          <p:nvPr/>
        </p:nvSpPr>
        <p:spPr>
          <a:xfrm>
            <a:off x="2489100" y="10560789"/>
            <a:ext cx="4502400" cy="1025400"/>
          </a:xfrm>
          <a:prstGeom prst="roundRect">
            <a:avLst>
              <a:gd fmla="val 16667" name="adj"/>
            </a:avLst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Google Shape;497;p29"/>
          <p:cNvSpPr txBox="1"/>
          <p:nvPr/>
        </p:nvSpPr>
        <p:spPr>
          <a:xfrm>
            <a:off x="2495349" y="10754539"/>
            <a:ext cx="4502400" cy="6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BM Plex Sans Light"/>
              <a:buNone/>
            </a:pPr>
            <a:r>
              <a:rPr lang="de-DE" sz="3000" u="sng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DOWNLOAD HTML</a:t>
            </a:r>
            <a:endParaRPr i="0" sz="1000" u="none" cap="none" strike="noStrike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98" name="Google Shape;498;p29"/>
          <p:cNvSpPr txBox="1"/>
          <p:nvPr/>
        </p:nvSpPr>
        <p:spPr>
          <a:xfrm>
            <a:off x="9918499" y="10754539"/>
            <a:ext cx="4502400" cy="6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71425" lIns="71425" spcFirstLastPara="1" rIns="71425" wrap="square" tIns="71425">
            <a:sp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BM Plex Sans Light"/>
              <a:buNone/>
            </a:pPr>
            <a:r>
              <a:rPr lang="de-DE" sz="3000" u="sng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DOWNLOAD HTML</a:t>
            </a:r>
            <a:endParaRPr sz="340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499" name="Google Shape;499;p29"/>
          <p:cNvSpPr txBox="1"/>
          <p:nvPr/>
        </p:nvSpPr>
        <p:spPr>
          <a:xfrm>
            <a:off x="17136524" y="10754539"/>
            <a:ext cx="4502400" cy="6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71425" lIns="71425" spcFirstLastPara="1" rIns="71425" wrap="square" tIns="71425">
            <a:sp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BM Plex Sans Light"/>
              <a:buNone/>
            </a:pPr>
            <a:r>
              <a:rPr lang="de-DE" sz="3000" u="sng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DOWNLOAD HTML</a:t>
            </a:r>
            <a:endParaRPr sz="340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  <p:transition spd="med">
    <p:push dir="r"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30"/>
          <p:cNvSpPr/>
          <p:nvPr/>
        </p:nvSpPr>
        <p:spPr>
          <a:xfrm>
            <a:off x="-22300" y="-267475"/>
            <a:ext cx="24384000" cy="64386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5" name="Google Shape;505;p30"/>
          <p:cNvSpPr/>
          <p:nvPr/>
        </p:nvSpPr>
        <p:spPr>
          <a:xfrm>
            <a:off x="0" y="6196300"/>
            <a:ext cx="24384000" cy="7519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506" name="Google Shape;506;p30"/>
          <p:cNvSpPr txBox="1"/>
          <p:nvPr/>
        </p:nvSpPr>
        <p:spPr>
          <a:xfrm>
            <a:off x="16449690" y="9304725"/>
            <a:ext cx="58908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71425" lIns="71425" spcFirstLastPara="1" rIns="71425" wrap="square" tIns="71425">
            <a:sp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BM Plex Sans Light"/>
              <a:buNone/>
            </a:pPr>
            <a:r>
              <a:rPr lang="de-DE" sz="34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Proposta commerciale</a:t>
            </a:r>
            <a:endParaRPr i="0" sz="14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507" name="Google Shape;507;p30"/>
          <p:cNvPicPr preferRelativeResize="0"/>
          <p:nvPr/>
        </p:nvPicPr>
        <p:blipFill rotWithShape="1">
          <a:blip r:embed="rId3">
            <a:alphaModFix/>
          </a:blip>
          <a:srcRect b="0" l="13578" r="13578" t="0"/>
          <a:stretch/>
        </p:blipFill>
        <p:spPr>
          <a:xfrm>
            <a:off x="1963225" y="1228875"/>
            <a:ext cx="5566647" cy="7316221"/>
          </a:xfrm>
          <a:prstGeom prst="rect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  <a:effectLst>
            <a:outerShdw blurRad="4000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508" name="Google Shape;508;p30">
            <a:hlinkClick r:id="rId4"/>
          </p:cNvPr>
          <p:cNvSpPr/>
          <p:nvPr/>
        </p:nvSpPr>
        <p:spPr>
          <a:xfrm>
            <a:off x="17180811" y="10546598"/>
            <a:ext cx="4502400" cy="1025400"/>
          </a:xfrm>
          <a:prstGeom prst="roundRect">
            <a:avLst>
              <a:gd fmla="val 16667" name="adj"/>
            </a:avLst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30"/>
          <p:cNvSpPr txBox="1"/>
          <p:nvPr/>
        </p:nvSpPr>
        <p:spPr>
          <a:xfrm>
            <a:off x="9141961" y="9304725"/>
            <a:ext cx="57555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BM Plex Sans Light"/>
              <a:buNone/>
            </a:pPr>
            <a:r>
              <a:rPr lang="de-DE" sz="34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Email per punti chiave</a:t>
            </a:r>
            <a:endParaRPr sz="3400">
              <a:solidFill>
                <a:schemeClr val="accent4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510" name="Google Shape;510;p30"/>
          <p:cNvPicPr preferRelativeResize="0"/>
          <p:nvPr/>
        </p:nvPicPr>
        <p:blipFill rotWithShape="1">
          <a:blip r:embed="rId5">
            <a:alphaModFix/>
          </a:blip>
          <a:srcRect b="0" l="5027" r="5027" t="0"/>
          <a:stretch/>
        </p:blipFill>
        <p:spPr>
          <a:xfrm>
            <a:off x="9272650" y="1228875"/>
            <a:ext cx="5566647" cy="7316223"/>
          </a:xfrm>
          <a:prstGeom prst="rect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  <a:effectLst>
            <a:outerShdw blurRad="4000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511" name="Google Shape;511;p30">
            <a:hlinkClick r:id="rId6"/>
          </p:cNvPr>
          <p:cNvSpPr/>
          <p:nvPr/>
        </p:nvSpPr>
        <p:spPr>
          <a:xfrm>
            <a:off x="9940801" y="10546598"/>
            <a:ext cx="4502400" cy="1025400"/>
          </a:xfrm>
          <a:prstGeom prst="roundRect">
            <a:avLst>
              <a:gd fmla="val 16667" name="adj"/>
            </a:avLst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p30"/>
          <p:cNvSpPr txBox="1"/>
          <p:nvPr/>
        </p:nvSpPr>
        <p:spPr>
          <a:xfrm>
            <a:off x="1986400" y="9304725"/>
            <a:ext cx="5566500" cy="6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BM Plex Sans Light"/>
              <a:buNone/>
            </a:pPr>
            <a:r>
              <a:rPr lang="de-DE" sz="3400">
                <a:solidFill>
                  <a:schemeClr val="accent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Chiusura del sales cycle</a:t>
            </a:r>
            <a:endParaRPr sz="3400">
              <a:solidFill>
                <a:schemeClr val="accent4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513" name="Google Shape;513;p30"/>
          <p:cNvPicPr preferRelativeResize="0"/>
          <p:nvPr/>
        </p:nvPicPr>
        <p:blipFill rotWithShape="1">
          <a:blip r:embed="rId7">
            <a:alphaModFix/>
          </a:blip>
          <a:srcRect b="0" l="11667" r="11674" t="0"/>
          <a:stretch/>
        </p:blipFill>
        <p:spPr>
          <a:xfrm>
            <a:off x="16582064" y="1228875"/>
            <a:ext cx="5566649" cy="7316222"/>
          </a:xfrm>
          <a:prstGeom prst="rect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  <a:effectLst>
            <a:outerShdw blurRad="400050" rotWithShape="0" algn="bl" dir="5400000" dist="19050">
              <a:srgbClr val="000000">
                <a:alpha val="10000"/>
              </a:srgbClr>
            </a:outerShdw>
          </a:effectLst>
        </p:spPr>
      </p:pic>
      <p:sp>
        <p:nvSpPr>
          <p:cNvPr id="514" name="Google Shape;514;p30">
            <a:hlinkClick r:id="rId8"/>
          </p:cNvPr>
          <p:cNvSpPr/>
          <p:nvPr/>
        </p:nvSpPr>
        <p:spPr>
          <a:xfrm>
            <a:off x="2525921" y="10546598"/>
            <a:ext cx="4502400" cy="1025400"/>
          </a:xfrm>
          <a:prstGeom prst="roundRect">
            <a:avLst>
              <a:gd fmla="val 16667" name="adj"/>
            </a:avLst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p30"/>
          <p:cNvSpPr txBox="1"/>
          <p:nvPr/>
        </p:nvSpPr>
        <p:spPr>
          <a:xfrm>
            <a:off x="2532171" y="10761315"/>
            <a:ext cx="4502400" cy="6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71425" lIns="71425" spcFirstLastPara="1" rIns="71425" wrap="square" tIns="71425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BM Plex Sans Light"/>
              <a:buNone/>
            </a:pPr>
            <a:r>
              <a:rPr lang="de-DE" sz="3000" u="sng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DOWNLOAD HTML</a:t>
            </a:r>
            <a:endParaRPr i="0" sz="1000" u="none" cap="none" strike="noStrike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16" name="Google Shape;516;p30"/>
          <p:cNvSpPr txBox="1"/>
          <p:nvPr/>
        </p:nvSpPr>
        <p:spPr>
          <a:xfrm>
            <a:off x="9940795" y="10761315"/>
            <a:ext cx="4502400" cy="6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71425" lIns="71425" spcFirstLastPara="1" rIns="71425" wrap="square" tIns="71425">
            <a:sp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BM Plex Sans Light"/>
              <a:buNone/>
            </a:pPr>
            <a:r>
              <a:rPr lang="de-DE" sz="3000" u="sng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DOWNLOAD HTML</a:t>
            </a:r>
            <a:endParaRPr sz="340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17" name="Google Shape;517;p30"/>
          <p:cNvSpPr txBox="1"/>
          <p:nvPr/>
        </p:nvSpPr>
        <p:spPr>
          <a:xfrm>
            <a:off x="17154935" y="10761315"/>
            <a:ext cx="4502400" cy="6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71425" lIns="71425" spcFirstLastPara="1" rIns="71425" wrap="square" tIns="71425">
            <a:spAutoFit/>
          </a:bodyPr>
          <a:lstStyle/>
          <a:p>
            <a:pPr indent="0" lvl="0" marL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BM Plex Sans Light"/>
              <a:buNone/>
            </a:pPr>
            <a:r>
              <a:rPr lang="de-DE" sz="3000" u="sng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DOWNLOAD HTML</a:t>
            </a:r>
            <a:endParaRPr sz="340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  <p:transition spd="med">
    <p:push dir="r"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31"/>
          <p:cNvSpPr/>
          <p:nvPr/>
        </p:nvSpPr>
        <p:spPr>
          <a:xfrm>
            <a:off x="0" y="-50"/>
            <a:ext cx="13244400" cy="137160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23" name="Google Shape;523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50" y="544275"/>
            <a:ext cx="5033975" cy="114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" name="Google Shape;524;p31"/>
          <p:cNvPicPr preferRelativeResize="0"/>
          <p:nvPr/>
        </p:nvPicPr>
        <p:blipFill rotWithShape="1">
          <a:blip r:embed="rId4">
            <a:alphaModFix/>
          </a:blip>
          <a:srcRect b="4789" l="0" r="0" t="0"/>
          <a:stretch/>
        </p:blipFill>
        <p:spPr>
          <a:xfrm>
            <a:off x="14528400" y="304800"/>
            <a:ext cx="8670901" cy="13059223"/>
          </a:xfrm>
          <a:prstGeom prst="rect">
            <a:avLst/>
          </a:prstGeom>
          <a:noFill/>
          <a:ln>
            <a:noFill/>
          </a:ln>
        </p:spPr>
      </p:pic>
      <p:sp>
        <p:nvSpPr>
          <p:cNvPr id="525" name="Google Shape;525;p31"/>
          <p:cNvSpPr txBox="1"/>
          <p:nvPr/>
        </p:nvSpPr>
        <p:spPr>
          <a:xfrm>
            <a:off x="1904775" y="3594600"/>
            <a:ext cx="10971600" cy="127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Le parole sono importanti per descrivere la tua campagna di email marketing, ma non sempre sufficienti. Il tuo cliente ha bisogno di vedere come strutturi i messaggi per convincersi della tua efficacia e affidabilità.</a:t>
            </a:r>
            <a:endParaRPr sz="23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26" name="Google Shape;526;p31"/>
          <p:cNvSpPr txBox="1"/>
          <p:nvPr/>
        </p:nvSpPr>
        <p:spPr>
          <a:xfrm>
            <a:off x="1828575" y="2513650"/>
            <a:ext cx="100338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30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ESEMPIO DI </a:t>
            </a:r>
            <a:r>
              <a:rPr b="1" lang="de-DE" sz="3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PRESENTAZIONE CAMPAGNA</a:t>
            </a:r>
            <a:endParaRPr b="1" sz="3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7" name="Google Shape;527;p31"/>
          <p:cNvSpPr/>
          <p:nvPr/>
        </p:nvSpPr>
        <p:spPr>
          <a:xfrm>
            <a:off x="1983637" y="5966424"/>
            <a:ext cx="1125675" cy="1121553"/>
          </a:xfrm>
          <a:custGeom>
            <a:rect b="b" l="l" r="r" t="t"/>
            <a:pathLst>
              <a:path extrusionOk="0" h="176" w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solidFill>
            <a:srgbClr val="F1763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F17636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28" name="Google Shape;528;p31"/>
          <p:cNvSpPr txBox="1"/>
          <p:nvPr/>
        </p:nvSpPr>
        <p:spPr>
          <a:xfrm>
            <a:off x="4068521" y="5544600"/>
            <a:ext cx="7619100" cy="17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b="1" lang="de-DE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SPIEGA LA CAMPAGNA</a:t>
            </a:r>
            <a:endParaRPr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-DE" sz="21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Descrivi brevemente gli obiettivi e il target di riferimento. Illustra in sintesi il contenuto e la frequenza delle email, evidenziando i benefici per il cliente.</a:t>
            </a:r>
            <a:endParaRPr sz="21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29" name="Google Shape;529;p31"/>
          <p:cNvSpPr/>
          <p:nvPr/>
        </p:nvSpPr>
        <p:spPr>
          <a:xfrm>
            <a:off x="3642264" y="5611700"/>
            <a:ext cx="42600" cy="1767300"/>
          </a:xfrm>
          <a:prstGeom prst="rect">
            <a:avLst/>
          </a:prstGeom>
          <a:solidFill>
            <a:srgbClr val="CC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0" name="Google Shape;530;p31"/>
          <p:cNvSpPr txBox="1"/>
          <p:nvPr/>
        </p:nvSpPr>
        <p:spPr>
          <a:xfrm>
            <a:off x="4069836" y="8101800"/>
            <a:ext cx="7619100" cy="17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b="1" lang="de-DE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MOSTRA IL DESIGN DI RIFERIMENTO</a:t>
            </a:r>
            <a:endParaRPr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-DE" sz="21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Sfrutta un esempio concreto di email che potresti inviare per il tuo cliente: mostra come le best practice vengono applicate per una comunicazione efficace.</a:t>
            </a:r>
            <a:endParaRPr sz="21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31" name="Google Shape;531;p31"/>
          <p:cNvSpPr/>
          <p:nvPr/>
        </p:nvSpPr>
        <p:spPr>
          <a:xfrm>
            <a:off x="3643579" y="8168900"/>
            <a:ext cx="42600" cy="1767300"/>
          </a:xfrm>
          <a:prstGeom prst="rect">
            <a:avLst/>
          </a:prstGeom>
          <a:solidFill>
            <a:srgbClr val="CC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2" name="Google Shape;532;p31"/>
          <p:cNvSpPr txBox="1"/>
          <p:nvPr/>
        </p:nvSpPr>
        <p:spPr>
          <a:xfrm>
            <a:off x="4069836" y="10692600"/>
            <a:ext cx="7619100" cy="17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b="1" lang="de-DE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DATI E STATISTICHE A SUPPORTO</a:t>
            </a:r>
            <a:endParaRPr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-DE" sz="21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Descrivi i sistemi utilizzati per monitorare i KPI (Key Performance Indicators) come il tasso di apertura e di click.</a:t>
            </a:r>
            <a:endParaRPr sz="21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33" name="Google Shape;533;p31"/>
          <p:cNvSpPr/>
          <p:nvPr/>
        </p:nvSpPr>
        <p:spPr>
          <a:xfrm>
            <a:off x="3643579" y="10759700"/>
            <a:ext cx="42600" cy="1767300"/>
          </a:xfrm>
          <a:prstGeom prst="rect">
            <a:avLst/>
          </a:prstGeom>
          <a:solidFill>
            <a:srgbClr val="CC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Google Shape;534;p31"/>
          <p:cNvSpPr/>
          <p:nvPr/>
        </p:nvSpPr>
        <p:spPr>
          <a:xfrm>
            <a:off x="1969195" y="8455125"/>
            <a:ext cx="1125685" cy="1147700"/>
          </a:xfrm>
          <a:custGeom>
            <a:rect b="b" l="l" r="r" t="t"/>
            <a:pathLst>
              <a:path extrusionOk="0" h="176" w="176"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160"/>
                </a:lnTo>
                <a:close/>
                <a:moveTo>
                  <a:pt x="40" y="88"/>
                </a:moveTo>
                <a:cubicBezTo>
                  <a:pt x="49" y="88"/>
                  <a:pt x="56" y="81"/>
                  <a:pt x="56" y="72"/>
                </a:cubicBezTo>
                <a:cubicBezTo>
                  <a:pt x="56" y="63"/>
                  <a:pt x="49" y="56"/>
                  <a:pt x="40" y="56"/>
                </a:cubicBezTo>
                <a:cubicBezTo>
                  <a:pt x="31" y="56"/>
                  <a:pt x="24" y="63"/>
                  <a:pt x="24" y="72"/>
                </a:cubicBezTo>
                <a:cubicBezTo>
                  <a:pt x="24" y="81"/>
                  <a:pt x="31" y="88"/>
                  <a:pt x="40" y="88"/>
                </a:cubicBezTo>
                <a:moveTo>
                  <a:pt x="40" y="64"/>
                </a:moveTo>
                <a:cubicBezTo>
                  <a:pt x="44" y="64"/>
                  <a:pt x="48" y="68"/>
                  <a:pt x="48" y="72"/>
                </a:cubicBezTo>
                <a:cubicBezTo>
                  <a:pt x="48" y="76"/>
                  <a:pt x="44" y="80"/>
                  <a:pt x="40" y="80"/>
                </a:cubicBezTo>
                <a:cubicBezTo>
                  <a:pt x="36" y="80"/>
                  <a:pt x="32" y="76"/>
                  <a:pt x="32" y="72"/>
                </a:cubicBezTo>
                <a:cubicBezTo>
                  <a:pt x="32" y="68"/>
                  <a:pt x="36" y="64"/>
                  <a:pt x="40" y="64"/>
                </a:cubicBezTo>
                <a:moveTo>
                  <a:pt x="120" y="147"/>
                </a:moveTo>
                <a:cubicBezTo>
                  <a:pt x="120" y="146"/>
                  <a:pt x="120" y="146"/>
                  <a:pt x="120" y="146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5" y="105"/>
                  <a:pt x="94" y="104"/>
                  <a:pt x="92" y="104"/>
                </a:cubicBezTo>
                <a:cubicBezTo>
                  <a:pt x="91" y="104"/>
                  <a:pt x="90" y="104"/>
                  <a:pt x="89" y="105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7"/>
                  <a:pt x="62" y="96"/>
                  <a:pt x="60" y="96"/>
                </a:cubicBezTo>
                <a:cubicBezTo>
                  <a:pt x="59" y="96"/>
                  <a:pt x="57" y="97"/>
                  <a:pt x="57" y="98"/>
                </a:cubicBezTo>
                <a:cubicBezTo>
                  <a:pt x="57" y="98"/>
                  <a:pt x="57" y="98"/>
                  <a:pt x="57" y="98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4" y="146"/>
                  <a:pt x="24" y="147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18" y="152"/>
                  <a:pt x="120" y="150"/>
                  <a:pt x="120" y="148"/>
                </a:cubicBezTo>
                <a:cubicBezTo>
                  <a:pt x="120" y="147"/>
                  <a:pt x="120" y="147"/>
                  <a:pt x="120" y="147"/>
                </a:cubicBezTo>
                <a:close/>
                <a:moveTo>
                  <a:pt x="35" y="144"/>
                </a:moveTo>
                <a:cubicBezTo>
                  <a:pt x="60" y="107"/>
                  <a:pt x="60" y="107"/>
                  <a:pt x="60" y="107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73" y="127"/>
                  <a:pt x="74" y="128"/>
                  <a:pt x="76" y="128"/>
                </a:cubicBezTo>
                <a:cubicBezTo>
                  <a:pt x="77" y="128"/>
                  <a:pt x="78" y="128"/>
                  <a:pt x="79" y="127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109" y="144"/>
                  <a:pt x="109" y="144"/>
                  <a:pt x="109" y="144"/>
                </a:cubicBezTo>
                <a:lnTo>
                  <a:pt x="35" y="144"/>
                </a:lnTo>
                <a:close/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</a:path>
            </a:pathLst>
          </a:custGeom>
          <a:solidFill>
            <a:srgbClr val="F1763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35" name="Google Shape;535;p31"/>
          <p:cNvSpPr/>
          <p:nvPr/>
        </p:nvSpPr>
        <p:spPr>
          <a:xfrm>
            <a:off x="2006066" y="10969978"/>
            <a:ext cx="1051939" cy="1068568"/>
          </a:xfrm>
          <a:custGeom>
            <a:rect b="b" l="l" r="r" t="t"/>
            <a:pathLst>
              <a:path extrusionOk="0" h="176" w="176">
                <a:moveTo>
                  <a:pt x="36" y="48"/>
                </a:moveTo>
                <a:cubicBezTo>
                  <a:pt x="84" y="48"/>
                  <a:pt x="84" y="48"/>
                  <a:pt x="84" y="48"/>
                </a:cubicBezTo>
                <a:cubicBezTo>
                  <a:pt x="86" y="48"/>
                  <a:pt x="88" y="46"/>
                  <a:pt x="88" y="44"/>
                </a:cubicBezTo>
                <a:cubicBezTo>
                  <a:pt x="88" y="42"/>
                  <a:pt x="86" y="40"/>
                  <a:pt x="84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4" y="40"/>
                  <a:pt x="32" y="42"/>
                  <a:pt x="32" y="44"/>
                </a:cubicBezTo>
                <a:cubicBezTo>
                  <a:pt x="32" y="46"/>
                  <a:pt x="34" y="48"/>
                  <a:pt x="36" y="48"/>
                </a:cubicBezTo>
                <a:moveTo>
                  <a:pt x="36" y="72"/>
                </a:moveTo>
                <a:cubicBezTo>
                  <a:pt x="140" y="72"/>
                  <a:pt x="140" y="72"/>
                  <a:pt x="140" y="72"/>
                </a:cubicBezTo>
                <a:cubicBezTo>
                  <a:pt x="142" y="72"/>
                  <a:pt x="144" y="70"/>
                  <a:pt x="144" y="68"/>
                </a:cubicBezTo>
                <a:cubicBezTo>
                  <a:pt x="144" y="66"/>
                  <a:pt x="142" y="64"/>
                  <a:pt x="140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4" y="64"/>
                  <a:pt x="32" y="66"/>
                  <a:pt x="32" y="68"/>
                </a:cubicBezTo>
                <a:cubicBezTo>
                  <a:pt x="32" y="70"/>
                  <a:pt x="34" y="72"/>
                  <a:pt x="36" y="72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6"/>
                  <a:pt x="0" y="136"/>
                  <a:pt x="0" y="136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40" y="164"/>
                </a:moveTo>
                <a:cubicBezTo>
                  <a:pt x="12" y="136"/>
                  <a:pt x="12" y="136"/>
                  <a:pt x="12" y="136"/>
                </a:cubicBezTo>
                <a:cubicBezTo>
                  <a:pt x="40" y="136"/>
                  <a:pt x="40" y="136"/>
                  <a:pt x="40" y="136"/>
                </a:cubicBezTo>
                <a:lnTo>
                  <a:pt x="40" y="164"/>
                </a:lnTo>
                <a:close/>
                <a:moveTo>
                  <a:pt x="168" y="168"/>
                </a:moveTo>
                <a:cubicBezTo>
                  <a:pt x="48" y="168"/>
                  <a:pt x="48" y="168"/>
                  <a:pt x="48" y="168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0"/>
                  <a:pt x="46" y="128"/>
                  <a:pt x="44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68"/>
                </a:lnTo>
                <a:close/>
                <a:moveTo>
                  <a:pt x="36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8" y="96"/>
                  <a:pt x="120" y="94"/>
                  <a:pt x="120" y="92"/>
                </a:cubicBezTo>
                <a:cubicBezTo>
                  <a:pt x="120" y="90"/>
                  <a:pt x="118" y="88"/>
                  <a:pt x="11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4" y="88"/>
                  <a:pt x="32" y="90"/>
                  <a:pt x="32" y="92"/>
                </a:cubicBezTo>
                <a:cubicBezTo>
                  <a:pt x="32" y="94"/>
                  <a:pt x="34" y="96"/>
                  <a:pt x="36" y="96"/>
                </a:cubicBezTo>
              </a:path>
            </a:pathLst>
          </a:custGeom>
          <a:solidFill>
            <a:srgbClr val="F1763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ransition spd="med">
    <p:push dir="r"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32"/>
          <p:cNvSpPr/>
          <p:nvPr/>
        </p:nvSpPr>
        <p:spPr>
          <a:xfrm rot="-2700000">
            <a:off x="-2798879" y="5706242"/>
            <a:ext cx="7875555" cy="7279659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541" name="Google Shape;541;p32"/>
          <p:cNvSpPr/>
          <p:nvPr/>
        </p:nvSpPr>
        <p:spPr>
          <a:xfrm rot="8100000">
            <a:off x="13662133" y="-4665623"/>
            <a:ext cx="11821770" cy="10927277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rgbClr val="FF9900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cxnSp>
        <p:nvCxnSpPr>
          <p:cNvPr id="542" name="Google Shape;542;p32"/>
          <p:cNvCxnSpPr/>
          <p:nvPr/>
        </p:nvCxnSpPr>
        <p:spPr>
          <a:xfrm>
            <a:off x="2376373" y="12457442"/>
            <a:ext cx="20731200" cy="0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543" name="Google Shape;543;p32"/>
          <p:cNvSpPr txBox="1"/>
          <p:nvPr/>
        </p:nvSpPr>
        <p:spPr>
          <a:xfrm>
            <a:off x="-100" y="7650000"/>
            <a:ext cx="24384000" cy="12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IBM Plex Sans Light"/>
              <a:buNone/>
            </a:pPr>
            <a:r>
              <a:rPr b="1" lang="de-DE" sz="7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PLANNING E OFFERTA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44" name="Google Shape;54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945787" y="10859975"/>
            <a:ext cx="5115523" cy="116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Google Shape;545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89643" y="2046705"/>
            <a:ext cx="6057900" cy="138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Google Shape;546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972700" y="4720675"/>
            <a:ext cx="2438400" cy="243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33"/>
          <p:cNvSpPr txBox="1"/>
          <p:nvPr/>
        </p:nvSpPr>
        <p:spPr>
          <a:xfrm>
            <a:off x="10346823" y="849363"/>
            <a:ext cx="12887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Planning e offerta</a:t>
            </a:r>
            <a:r>
              <a:rPr b="1"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-</a:t>
            </a:r>
            <a:r>
              <a:rPr b="1"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Slide di esempio</a:t>
            </a:r>
            <a:endParaRPr sz="4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52" name="Google Shape;552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8800" y="562717"/>
            <a:ext cx="5755450" cy="1312170"/>
          </a:xfrm>
          <a:prstGeom prst="rect">
            <a:avLst/>
          </a:prstGeom>
          <a:noFill/>
          <a:ln>
            <a:noFill/>
          </a:ln>
        </p:spPr>
      </p:pic>
      <p:sp>
        <p:nvSpPr>
          <p:cNvPr id="553" name="Google Shape;553;p33"/>
          <p:cNvSpPr/>
          <p:nvPr/>
        </p:nvSpPr>
        <p:spPr>
          <a:xfrm>
            <a:off x="3370230" y="5611911"/>
            <a:ext cx="3191100" cy="3191400"/>
          </a:xfrm>
          <a:prstGeom prst="ellipse">
            <a:avLst/>
          </a:prstGeom>
          <a:solidFill>
            <a:srgbClr val="5C687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33"/>
          <p:cNvSpPr/>
          <p:nvPr/>
        </p:nvSpPr>
        <p:spPr>
          <a:xfrm>
            <a:off x="17822661" y="5611911"/>
            <a:ext cx="3191100" cy="3191400"/>
          </a:xfrm>
          <a:prstGeom prst="ellipse">
            <a:avLst/>
          </a:prstGeom>
          <a:solidFill>
            <a:srgbClr val="6CC8F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33"/>
          <p:cNvSpPr txBox="1"/>
          <p:nvPr/>
        </p:nvSpPr>
        <p:spPr>
          <a:xfrm>
            <a:off x="2617979" y="10614451"/>
            <a:ext cx="4712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Negozi specializzati in prodotti alimentari che ricercano prodotti gourmet  artigianali.</a:t>
            </a:r>
            <a:endParaRPr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6" name="Google Shape;556;p33"/>
          <p:cNvSpPr txBox="1"/>
          <p:nvPr/>
        </p:nvSpPr>
        <p:spPr>
          <a:xfrm>
            <a:off x="9835945" y="10614451"/>
            <a:ext cx="4712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Chef e ristoratori che cercano ingredienti di alta gamma per creare piatti innovativi e raffinati.</a:t>
            </a:r>
            <a:endParaRPr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7" name="Google Shape;557;p33"/>
          <p:cNvSpPr txBox="1"/>
          <p:nvPr/>
        </p:nvSpPr>
        <p:spPr>
          <a:xfrm>
            <a:off x="17053878" y="10614451"/>
            <a:ext cx="4712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Insegne della grande distribuzione che desiderano ampliare la propria offerta con prodotti di alta qualità.</a:t>
            </a:r>
            <a:endParaRPr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8" name="Google Shape;558;p33"/>
          <p:cNvSpPr/>
          <p:nvPr/>
        </p:nvSpPr>
        <p:spPr>
          <a:xfrm>
            <a:off x="10596445" y="5611911"/>
            <a:ext cx="3191100" cy="3191400"/>
          </a:xfrm>
          <a:prstGeom prst="ellipse">
            <a:avLst/>
          </a:prstGeom>
          <a:solidFill>
            <a:srgbClr val="F0763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59" name="Google Shape;559;p33"/>
          <p:cNvCxnSpPr/>
          <p:nvPr/>
        </p:nvCxnSpPr>
        <p:spPr>
          <a:xfrm>
            <a:off x="8570075" y="5415400"/>
            <a:ext cx="0" cy="7359000"/>
          </a:xfrm>
          <a:prstGeom prst="straightConnector1">
            <a:avLst/>
          </a:prstGeom>
          <a:noFill/>
          <a:ln cap="rnd" cmpd="sng" w="19050">
            <a:solidFill>
              <a:srgbClr val="CAD0D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60" name="Google Shape;560;p33"/>
          <p:cNvCxnSpPr/>
          <p:nvPr/>
        </p:nvCxnSpPr>
        <p:spPr>
          <a:xfrm>
            <a:off x="15821225" y="5415400"/>
            <a:ext cx="0" cy="7359000"/>
          </a:xfrm>
          <a:prstGeom prst="straightConnector1">
            <a:avLst/>
          </a:prstGeom>
          <a:noFill/>
          <a:ln cap="rnd" cmpd="sng" w="19050">
            <a:solidFill>
              <a:srgbClr val="CAD0D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61" name="Google Shape;561;p33"/>
          <p:cNvSpPr txBox="1"/>
          <p:nvPr/>
        </p:nvSpPr>
        <p:spPr>
          <a:xfrm>
            <a:off x="8585727" y="9346025"/>
            <a:ext cx="72171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de-DE" sz="3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FOCUS TARGET 2</a:t>
            </a:r>
            <a:endParaRPr sz="3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de-DE" sz="2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Ristoranti divisi per Fascia</a:t>
            </a:r>
            <a:endParaRPr b="1" sz="29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2" name="Google Shape;562;p33"/>
          <p:cNvSpPr txBox="1"/>
          <p:nvPr/>
        </p:nvSpPr>
        <p:spPr>
          <a:xfrm>
            <a:off x="16039163" y="9346025"/>
            <a:ext cx="67581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de-DE" sz="3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FOCUS TARGET 3</a:t>
            </a:r>
            <a:endParaRPr sz="3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de-DE" sz="2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GDO</a:t>
            </a:r>
            <a:endParaRPr b="1" sz="29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3" name="Google Shape;563;p33"/>
          <p:cNvSpPr txBox="1"/>
          <p:nvPr/>
        </p:nvSpPr>
        <p:spPr>
          <a:xfrm>
            <a:off x="1586730" y="9346025"/>
            <a:ext cx="67581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de-DE" sz="3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FOCUS TARGET 1</a:t>
            </a:r>
            <a:endParaRPr sz="3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de-DE" sz="2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Food Store</a:t>
            </a:r>
            <a:endParaRPr b="1" sz="29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4" name="Google Shape;564;p33"/>
          <p:cNvSpPr txBox="1"/>
          <p:nvPr/>
        </p:nvSpPr>
        <p:spPr>
          <a:xfrm>
            <a:off x="0" y="2546863"/>
            <a:ext cx="243840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de-DE" sz="39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IL TARGET DELLA CAMPAGNA:</a:t>
            </a:r>
            <a:r>
              <a:rPr b="1" lang="de-DE" sz="39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b="1" sz="3900">
              <a:solidFill>
                <a:srgbClr val="F0763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de-DE" sz="39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GOURMET FOOD STAKEHOLDER </a:t>
            </a:r>
            <a:r>
              <a:rPr b="1" lang="de-DE" sz="39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LOMBARDIA</a:t>
            </a:r>
            <a:endParaRPr b="1" i="0" sz="1700" u="none" cap="none" strike="noStrike">
              <a:solidFill>
                <a:srgbClr val="F076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5" name="Google Shape;565;p33"/>
          <p:cNvSpPr txBox="1"/>
          <p:nvPr/>
        </p:nvSpPr>
        <p:spPr>
          <a:xfrm>
            <a:off x="150" y="4068838"/>
            <a:ext cx="24384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de-DE"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Obiettivo: </a:t>
            </a:r>
            <a:r>
              <a:rPr b="1" lang="de-DE"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incrementare le vendite di prodotti gourmet</a:t>
            </a:r>
            <a:r>
              <a:rPr lang="de-DE"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in tre diversi segmenti di mercato: </a:t>
            </a:r>
            <a:endParaRPr sz="3200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566" name="Google Shape;566;p33"/>
          <p:cNvSpPr txBox="1"/>
          <p:nvPr/>
        </p:nvSpPr>
        <p:spPr>
          <a:xfrm>
            <a:off x="1586730" y="11986488"/>
            <a:ext cx="67581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de-DE" sz="29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862 anagrafiche</a:t>
            </a:r>
            <a:endParaRPr b="1" sz="2900">
              <a:solidFill>
                <a:srgbClr val="F076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7" name="Google Shape;567;p33"/>
          <p:cNvSpPr txBox="1"/>
          <p:nvPr/>
        </p:nvSpPr>
        <p:spPr>
          <a:xfrm>
            <a:off x="8816605" y="11986488"/>
            <a:ext cx="67581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de-DE" sz="29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9.891 </a:t>
            </a:r>
            <a:r>
              <a:rPr b="1" lang="de-DE" sz="29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anagrafiche</a:t>
            </a:r>
            <a:endParaRPr b="1" sz="2900">
              <a:solidFill>
                <a:srgbClr val="F076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8" name="Google Shape;568;p33"/>
          <p:cNvSpPr txBox="1"/>
          <p:nvPr/>
        </p:nvSpPr>
        <p:spPr>
          <a:xfrm>
            <a:off x="16067755" y="11986488"/>
            <a:ext cx="67581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de-DE" sz="29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180 </a:t>
            </a:r>
            <a:r>
              <a:rPr b="1" lang="de-DE" sz="29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anagrafiche</a:t>
            </a:r>
            <a:endParaRPr b="1" sz="2900">
              <a:solidFill>
                <a:srgbClr val="F076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69" name="Google Shape;569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48675" y="6383525"/>
            <a:ext cx="1650700" cy="165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458552" y="6346700"/>
            <a:ext cx="1650700" cy="165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463283" y="6480174"/>
            <a:ext cx="1457425" cy="145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/>
          <p:nvPr/>
        </p:nvSpPr>
        <p:spPr>
          <a:xfrm rot="-2700000">
            <a:off x="-2798879" y="5706242"/>
            <a:ext cx="7875555" cy="7279659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48" name="Google Shape;48;p7"/>
          <p:cNvSpPr/>
          <p:nvPr/>
        </p:nvSpPr>
        <p:spPr>
          <a:xfrm rot="8100000">
            <a:off x="13662133" y="-4665623"/>
            <a:ext cx="11821770" cy="10927277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rgbClr val="FF9900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cxnSp>
        <p:nvCxnSpPr>
          <p:cNvPr id="49" name="Google Shape;49;p7"/>
          <p:cNvCxnSpPr/>
          <p:nvPr/>
        </p:nvCxnSpPr>
        <p:spPr>
          <a:xfrm>
            <a:off x="2376373" y="12457442"/>
            <a:ext cx="20731200" cy="0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50" name="Google Shape;50;p7"/>
          <p:cNvSpPr txBox="1"/>
          <p:nvPr/>
        </p:nvSpPr>
        <p:spPr>
          <a:xfrm>
            <a:off x="-100" y="7650000"/>
            <a:ext cx="24384000" cy="19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b="1" lang="de-DE" sz="7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GRAFICI DI SETTORE</a:t>
            </a:r>
            <a:endParaRPr b="1" sz="73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IBM Plex Sans Light"/>
              <a:buNone/>
            </a:pPr>
            <a:r>
              <a:t/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1" name="Google Shape;51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62350" y="4850575"/>
            <a:ext cx="2459075" cy="245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945787" y="10859975"/>
            <a:ext cx="5115523" cy="116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89643" y="2046705"/>
            <a:ext cx="6057900" cy="138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34"/>
          <p:cNvSpPr txBox="1"/>
          <p:nvPr/>
        </p:nvSpPr>
        <p:spPr>
          <a:xfrm>
            <a:off x="10346823" y="849363"/>
            <a:ext cx="12887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Planning e offerta </a:t>
            </a:r>
            <a:r>
              <a:rPr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-</a:t>
            </a:r>
            <a:r>
              <a:rPr b="1"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Slide di esempio</a:t>
            </a:r>
            <a:endParaRPr sz="4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77" name="Google Shape;57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8800" y="562717"/>
            <a:ext cx="5755450" cy="1312170"/>
          </a:xfrm>
          <a:prstGeom prst="rect">
            <a:avLst/>
          </a:prstGeom>
          <a:noFill/>
          <a:ln>
            <a:noFill/>
          </a:ln>
        </p:spPr>
      </p:pic>
      <p:sp>
        <p:nvSpPr>
          <p:cNvPr id="578" name="Google Shape;578;p34"/>
          <p:cNvSpPr/>
          <p:nvPr/>
        </p:nvSpPr>
        <p:spPr>
          <a:xfrm>
            <a:off x="8115300" y="3343911"/>
            <a:ext cx="8153400" cy="8153400"/>
          </a:xfrm>
          <a:custGeom>
            <a:rect b="b" l="l" r="r" t="t"/>
            <a:pathLst>
              <a:path extrusionOk="0" h="8153400" w="8153400">
                <a:moveTo>
                  <a:pt x="4076700" y="469900"/>
                </a:moveTo>
                <a:cubicBezTo>
                  <a:pt x="2084719" y="469900"/>
                  <a:pt x="469900" y="2084719"/>
                  <a:pt x="469900" y="4076700"/>
                </a:cubicBezTo>
                <a:cubicBezTo>
                  <a:pt x="469900" y="6068681"/>
                  <a:pt x="2084719" y="7683500"/>
                  <a:pt x="4076700" y="7683500"/>
                </a:cubicBezTo>
                <a:cubicBezTo>
                  <a:pt x="6068681" y="7683500"/>
                  <a:pt x="7683500" y="6068681"/>
                  <a:pt x="7683500" y="4076700"/>
                </a:cubicBezTo>
                <a:cubicBezTo>
                  <a:pt x="7683500" y="2084719"/>
                  <a:pt x="6068681" y="469900"/>
                  <a:pt x="4076700" y="469900"/>
                </a:cubicBezTo>
                <a:close/>
                <a:moveTo>
                  <a:pt x="4076700" y="0"/>
                </a:moveTo>
                <a:cubicBezTo>
                  <a:pt x="6328199" y="0"/>
                  <a:pt x="8153400" y="1825201"/>
                  <a:pt x="8153400" y="4076700"/>
                </a:cubicBezTo>
                <a:cubicBezTo>
                  <a:pt x="8153400" y="6328199"/>
                  <a:pt x="6328199" y="8153400"/>
                  <a:pt x="4076700" y="8153400"/>
                </a:cubicBezTo>
                <a:cubicBezTo>
                  <a:pt x="1825201" y="8153400"/>
                  <a:pt x="0" y="6328199"/>
                  <a:pt x="0" y="4076700"/>
                </a:cubicBezTo>
                <a:cubicBezTo>
                  <a:pt x="0" y="1825201"/>
                  <a:pt x="1825201" y="0"/>
                  <a:pt x="4076700" y="0"/>
                </a:cubicBezTo>
                <a:close/>
              </a:path>
            </a:pathLst>
          </a:custGeom>
          <a:solidFill>
            <a:srgbClr val="EAEC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34"/>
          <p:cNvSpPr txBox="1"/>
          <p:nvPr/>
        </p:nvSpPr>
        <p:spPr>
          <a:xfrm>
            <a:off x="9322825" y="6452575"/>
            <a:ext cx="5755500" cy="8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lang="de-DE" sz="28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Target Individuati</a:t>
            </a:r>
            <a:endParaRPr b="1" sz="28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</a:pPr>
            <a:r>
              <a:rPr lang="de-DE" sz="23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i destinatari ideali per la tua campagna</a:t>
            </a:r>
            <a:r>
              <a:rPr lang="de-DE" sz="23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b="1" sz="35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0" name="Google Shape;580;p34"/>
          <p:cNvSpPr/>
          <p:nvPr/>
        </p:nvSpPr>
        <p:spPr>
          <a:xfrm>
            <a:off x="7311904" y="3275150"/>
            <a:ext cx="3042900" cy="3042900"/>
          </a:xfrm>
          <a:prstGeom prst="ellipse">
            <a:avLst/>
          </a:prstGeom>
          <a:solidFill>
            <a:srgbClr val="F0763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34"/>
          <p:cNvSpPr/>
          <p:nvPr/>
        </p:nvSpPr>
        <p:spPr>
          <a:xfrm>
            <a:off x="7311916" y="8511985"/>
            <a:ext cx="3042900" cy="3042900"/>
          </a:xfrm>
          <a:prstGeom prst="ellipse">
            <a:avLst/>
          </a:prstGeom>
          <a:solidFill>
            <a:srgbClr val="5C687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34"/>
          <p:cNvSpPr/>
          <p:nvPr/>
        </p:nvSpPr>
        <p:spPr>
          <a:xfrm>
            <a:off x="13988525" y="3275125"/>
            <a:ext cx="3042900" cy="3042900"/>
          </a:xfrm>
          <a:prstGeom prst="ellipse">
            <a:avLst/>
          </a:prstGeom>
          <a:solidFill>
            <a:srgbClr val="6F7E9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34"/>
          <p:cNvSpPr/>
          <p:nvPr/>
        </p:nvSpPr>
        <p:spPr>
          <a:xfrm>
            <a:off x="13988525" y="8511985"/>
            <a:ext cx="3042900" cy="3042900"/>
          </a:xfrm>
          <a:prstGeom prst="ellipse">
            <a:avLst/>
          </a:prstGeom>
          <a:solidFill>
            <a:srgbClr val="CAD0D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34"/>
          <p:cNvSpPr txBox="1"/>
          <p:nvPr/>
        </p:nvSpPr>
        <p:spPr>
          <a:xfrm>
            <a:off x="3048336" y="3790766"/>
            <a:ext cx="3718500" cy="21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de-DE" sz="27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ENOTECHE E BAR</a:t>
            </a:r>
            <a:endParaRPr b="1" sz="27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Enoteche e bar che abbinano ai vini aperitivi e stuzzichini gourmet</a:t>
            </a:r>
            <a:endParaRPr sz="2000">
              <a:solidFill>
                <a:srgbClr val="6F7E9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</a:pPr>
            <a:r>
              <a:rPr b="1" lang="de-DE" sz="26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9557</a:t>
            </a:r>
            <a:r>
              <a:rPr b="1" lang="de-DE" sz="26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 anagrafiche</a:t>
            </a:r>
            <a:endParaRPr sz="2000">
              <a:solidFill>
                <a:srgbClr val="6F7E9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5" name="Google Shape;585;p34"/>
          <p:cNvSpPr txBox="1"/>
          <p:nvPr/>
        </p:nvSpPr>
        <p:spPr>
          <a:xfrm>
            <a:off x="17567748" y="3790768"/>
            <a:ext cx="4412100" cy="24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</a:pPr>
            <a:r>
              <a:rPr b="1" lang="de-DE" sz="27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RISTORANTI MICHELIN</a:t>
            </a:r>
            <a:br>
              <a:rPr b="1" lang="de-DE" sz="27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de-DE" sz="20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Chef e ristoratori stellati che ricercano ingredienti unici e raffinati per creare piatti gourmet.</a:t>
            </a:r>
            <a:endParaRPr sz="2000">
              <a:solidFill>
                <a:srgbClr val="6F7E9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</a:pPr>
            <a:r>
              <a:rPr b="1" lang="de-DE" sz="26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1579 anagrafiche</a:t>
            </a:r>
            <a:endParaRPr sz="2000">
              <a:solidFill>
                <a:srgbClr val="6F7E9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rgbClr val="6F7E9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86" name="Google Shape;586;p34"/>
          <p:cNvSpPr/>
          <p:nvPr/>
        </p:nvSpPr>
        <p:spPr>
          <a:xfrm>
            <a:off x="11651000" y="5065458"/>
            <a:ext cx="1548193" cy="1179576"/>
          </a:xfrm>
          <a:custGeom>
            <a:rect b="b" l="l" r="r" t="t"/>
            <a:pathLst>
              <a:path extrusionOk="0" h="1685109" w="2211705">
                <a:moveTo>
                  <a:pt x="215905" y="1327023"/>
                </a:moveTo>
                <a:cubicBezTo>
                  <a:pt x="226436" y="1337555"/>
                  <a:pt x="221170" y="1353353"/>
                  <a:pt x="210639" y="1363885"/>
                </a:cubicBezTo>
                <a:cubicBezTo>
                  <a:pt x="210639" y="1369151"/>
                  <a:pt x="205373" y="1369151"/>
                  <a:pt x="200107" y="1369151"/>
                </a:cubicBezTo>
                <a:cubicBezTo>
                  <a:pt x="194841" y="1369151"/>
                  <a:pt x="184309" y="1363885"/>
                  <a:pt x="179043" y="1358619"/>
                </a:cubicBezTo>
                <a:cubicBezTo>
                  <a:pt x="63192" y="1211172"/>
                  <a:pt x="0" y="1032129"/>
                  <a:pt x="0" y="842555"/>
                </a:cubicBezTo>
                <a:cubicBezTo>
                  <a:pt x="0" y="379150"/>
                  <a:pt x="379149" y="0"/>
                  <a:pt x="842554" y="0"/>
                </a:cubicBezTo>
                <a:cubicBezTo>
                  <a:pt x="1258566" y="0"/>
                  <a:pt x="1606119" y="294894"/>
                  <a:pt x="1674577" y="705639"/>
                </a:cubicBezTo>
                <a:cubicBezTo>
                  <a:pt x="1674577" y="721437"/>
                  <a:pt x="1669311" y="731969"/>
                  <a:pt x="1653513" y="737235"/>
                </a:cubicBezTo>
                <a:cubicBezTo>
                  <a:pt x="1637715" y="737235"/>
                  <a:pt x="1627183" y="731969"/>
                  <a:pt x="1621917" y="716171"/>
                </a:cubicBezTo>
                <a:cubicBezTo>
                  <a:pt x="1558726" y="331756"/>
                  <a:pt x="1232236" y="52660"/>
                  <a:pt x="842554" y="52660"/>
                </a:cubicBezTo>
                <a:cubicBezTo>
                  <a:pt x="405479" y="52660"/>
                  <a:pt x="52660" y="405479"/>
                  <a:pt x="52660" y="842555"/>
                </a:cubicBezTo>
                <a:cubicBezTo>
                  <a:pt x="52660" y="1021597"/>
                  <a:pt x="110585" y="1184842"/>
                  <a:pt x="215905" y="1327023"/>
                </a:cubicBezTo>
                <a:close/>
                <a:moveTo>
                  <a:pt x="1342821" y="1453407"/>
                </a:moveTo>
                <a:cubicBezTo>
                  <a:pt x="1200640" y="1569258"/>
                  <a:pt x="1026863" y="1632449"/>
                  <a:pt x="842554" y="1632449"/>
                </a:cubicBezTo>
                <a:cubicBezTo>
                  <a:pt x="663512" y="1632449"/>
                  <a:pt x="484469" y="1569258"/>
                  <a:pt x="342288" y="1453407"/>
                </a:cubicBezTo>
                <a:cubicBezTo>
                  <a:pt x="331756" y="1442875"/>
                  <a:pt x="315958" y="1448141"/>
                  <a:pt x="305426" y="1458673"/>
                </a:cubicBezTo>
                <a:cubicBezTo>
                  <a:pt x="294894" y="1469204"/>
                  <a:pt x="300160" y="1485002"/>
                  <a:pt x="310692" y="1495534"/>
                </a:cubicBezTo>
                <a:cubicBezTo>
                  <a:pt x="458139" y="1616652"/>
                  <a:pt x="647714" y="1685109"/>
                  <a:pt x="842554" y="1685109"/>
                </a:cubicBezTo>
                <a:cubicBezTo>
                  <a:pt x="1037395" y="1685109"/>
                  <a:pt x="1221704" y="1621917"/>
                  <a:pt x="1374417" y="1495534"/>
                </a:cubicBezTo>
                <a:cubicBezTo>
                  <a:pt x="1384949" y="1485002"/>
                  <a:pt x="1384949" y="1469204"/>
                  <a:pt x="1379683" y="1458673"/>
                </a:cubicBezTo>
                <a:cubicBezTo>
                  <a:pt x="1369151" y="1448141"/>
                  <a:pt x="1353353" y="1442875"/>
                  <a:pt x="1342821" y="1453407"/>
                </a:cubicBezTo>
                <a:close/>
                <a:moveTo>
                  <a:pt x="1653513" y="947874"/>
                </a:moveTo>
                <a:cubicBezTo>
                  <a:pt x="1637715" y="942608"/>
                  <a:pt x="1627183" y="953140"/>
                  <a:pt x="1621917" y="968938"/>
                </a:cubicBezTo>
                <a:cubicBezTo>
                  <a:pt x="1600853" y="1100587"/>
                  <a:pt x="1548194" y="1221704"/>
                  <a:pt x="1463938" y="1327023"/>
                </a:cubicBezTo>
                <a:cubicBezTo>
                  <a:pt x="1453406" y="1337555"/>
                  <a:pt x="1458672" y="1353353"/>
                  <a:pt x="1469204" y="1363885"/>
                </a:cubicBezTo>
                <a:cubicBezTo>
                  <a:pt x="1474470" y="1369151"/>
                  <a:pt x="1479736" y="1369151"/>
                  <a:pt x="1485002" y="1369151"/>
                </a:cubicBezTo>
                <a:cubicBezTo>
                  <a:pt x="1490268" y="1369151"/>
                  <a:pt x="1500800" y="1363885"/>
                  <a:pt x="1506066" y="1358619"/>
                </a:cubicBezTo>
                <a:cubicBezTo>
                  <a:pt x="1590321" y="1248034"/>
                  <a:pt x="1648247" y="1116385"/>
                  <a:pt x="1669311" y="979470"/>
                </a:cubicBezTo>
                <a:cubicBezTo>
                  <a:pt x="1674577" y="963672"/>
                  <a:pt x="1664045" y="947874"/>
                  <a:pt x="1653513" y="947874"/>
                </a:cubicBezTo>
                <a:close/>
                <a:moveTo>
                  <a:pt x="1453406" y="737235"/>
                </a:moveTo>
                <a:cubicBezTo>
                  <a:pt x="1469204" y="731969"/>
                  <a:pt x="1474470" y="721437"/>
                  <a:pt x="1474470" y="705639"/>
                </a:cubicBezTo>
                <a:cubicBezTo>
                  <a:pt x="1406013" y="410745"/>
                  <a:pt x="1142714" y="200107"/>
                  <a:pt x="842554" y="200107"/>
                </a:cubicBezTo>
                <a:cubicBezTo>
                  <a:pt x="489735" y="200107"/>
                  <a:pt x="200107" y="489735"/>
                  <a:pt x="200107" y="842555"/>
                </a:cubicBezTo>
                <a:cubicBezTo>
                  <a:pt x="200107" y="1195374"/>
                  <a:pt x="489735" y="1485002"/>
                  <a:pt x="842554" y="1485002"/>
                </a:cubicBezTo>
                <a:cubicBezTo>
                  <a:pt x="1142714" y="1485002"/>
                  <a:pt x="1406013" y="1274364"/>
                  <a:pt x="1469204" y="979470"/>
                </a:cubicBezTo>
                <a:cubicBezTo>
                  <a:pt x="1474470" y="963672"/>
                  <a:pt x="1463938" y="953140"/>
                  <a:pt x="1448140" y="947874"/>
                </a:cubicBezTo>
                <a:cubicBezTo>
                  <a:pt x="1437608" y="947874"/>
                  <a:pt x="1421810" y="953140"/>
                  <a:pt x="1421810" y="968938"/>
                </a:cubicBezTo>
                <a:cubicBezTo>
                  <a:pt x="1363885" y="1237502"/>
                  <a:pt x="1121650" y="1432343"/>
                  <a:pt x="842554" y="1432343"/>
                </a:cubicBezTo>
                <a:cubicBezTo>
                  <a:pt x="516065" y="1432343"/>
                  <a:pt x="252766" y="1169044"/>
                  <a:pt x="252766" y="842555"/>
                </a:cubicBezTo>
                <a:cubicBezTo>
                  <a:pt x="252766" y="516065"/>
                  <a:pt x="516065" y="252766"/>
                  <a:pt x="842554" y="252766"/>
                </a:cubicBezTo>
                <a:cubicBezTo>
                  <a:pt x="1121650" y="252766"/>
                  <a:pt x="1363885" y="447607"/>
                  <a:pt x="1421810" y="716171"/>
                </a:cubicBezTo>
                <a:cubicBezTo>
                  <a:pt x="1421810" y="731969"/>
                  <a:pt x="1437608" y="742501"/>
                  <a:pt x="1453406" y="737235"/>
                </a:cubicBezTo>
                <a:close/>
                <a:moveTo>
                  <a:pt x="842554" y="447607"/>
                </a:moveTo>
                <a:cubicBezTo>
                  <a:pt x="1011065" y="447607"/>
                  <a:pt x="1163778" y="558192"/>
                  <a:pt x="1216438" y="716171"/>
                </a:cubicBezTo>
                <a:cubicBezTo>
                  <a:pt x="1221704" y="731969"/>
                  <a:pt x="1237502" y="737235"/>
                  <a:pt x="1248034" y="731969"/>
                </a:cubicBezTo>
                <a:cubicBezTo>
                  <a:pt x="1263831" y="726703"/>
                  <a:pt x="1269097" y="710905"/>
                  <a:pt x="1263831" y="700373"/>
                </a:cubicBezTo>
                <a:cubicBezTo>
                  <a:pt x="1205906" y="516065"/>
                  <a:pt x="1032129" y="394947"/>
                  <a:pt x="842554" y="394947"/>
                </a:cubicBezTo>
                <a:cubicBezTo>
                  <a:pt x="595054" y="394947"/>
                  <a:pt x="394947" y="595054"/>
                  <a:pt x="394947" y="842555"/>
                </a:cubicBezTo>
                <a:cubicBezTo>
                  <a:pt x="394947" y="1090055"/>
                  <a:pt x="595054" y="1290162"/>
                  <a:pt x="842554" y="1290162"/>
                </a:cubicBezTo>
                <a:cubicBezTo>
                  <a:pt x="1037395" y="1290162"/>
                  <a:pt x="1205906" y="1169044"/>
                  <a:pt x="1263831" y="984736"/>
                </a:cubicBezTo>
                <a:cubicBezTo>
                  <a:pt x="1269097" y="968938"/>
                  <a:pt x="1258566" y="958406"/>
                  <a:pt x="1248034" y="953140"/>
                </a:cubicBezTo>
                <a:cubicBezTo>
                  <a:pt x="1232236" y="947874"/>
                  <a:pt x="1221704" y="958406"/>
                  <a:pt x="1216438" y="968938"/>
                </a:cubicBezTo>
                <a:cubicBezTo>
                  <a:pt x="1163778" y="1132183"/>
                  <a:pt x="1011065" y="1237502"/>
                  <a:pt x="842554" y="1237502"/>
                </a:cubicBezTo>
                <a:cubicBezTo>
                  <a:pt x="626650" y="1237502"/>
                  <a:pt x="447607" y="1058459"/>
                  <a:pt x="447607" y="842555"/>
                </a:cubicBezTo>
                <a:cubicBezTo>
                  <a:pt x="447607" y="626650"/>
                  <a:pt x="626650" y="447607"/>
                  <a:pt x="842554" y="447607"/>
                </a:cubicBezTo>
                <a:close/>
                <a:moveTo>
                  <a:pt x="2211705" y="842555"/>
                </a:moveTo>
                <a:cubicBezTo>
                  <a:pt x="2211705" y="858352"/>
                  <a:pt x="2201173" y="868884"/>
                  <a:pt x="2185375" y="868884"/>
                </a:cubicBezTo>
                <a:lnTo>
                  <a:pt x="2085322" y="868884"/>
                </a:lnTo>
                <a:lnTo>
                  <a:pt x="2169577" y="942608"/>
                </a:lnTo>
                <a:cubicBezTo>
                  <a:pt x="2180109" y="947874"/>
                  <a:pt x="2180109" y="963672"/>
                  <a:pt x="2174843" y="968938"/>
                </a:cubicBezTo>
                <a:cubicBezTo>
                  <a:pt x="2169577" y="979470"/>
                  <a:pt x="2159045" y="984736"/>
                  <a:pt x="2148514" y="984736"/>
                </a:cubicBezTo>
                <a:lnTo>
                  <a:pt x="1911545" y="984736"/>
                </a:lnTo>
                <a:cubicBezTo>
                  <a:pt x="1901013" y="984736"/>
                  <a:pt x="1895747" y="979470"/>
                  <a:pt x="1890481" y="974204"/>
                </a:cubicBezTo>
                <a:lnTo>
                  <a:pt x="1816758" y="863618"/>
                </a:lnTo>
                <a:lnTo>
                  <a:pt x="789895" y="863618"/>
                </a:lnTo>
                <a:lnTo>
                  <a:pt x="895214" y="947874"/>
                </a:lnTo>
                <a:cubicBezTo>
                  <a:pt x="905746" y="958406"/>
                  <a:pt x="911012" y="974204"/>
                  <a:pt x="900480" y="984736"/>
                </a:cubicBezTo>
                <a:cubicBezTo>
                  <a:pt x="895214" y="995268"/>
                  <a:pt x="889948" y="1000534"/>
                  <a:pt x="879416" y="1000534"/>
                </a:cubicBezTo>
                <a:cubicBezTo>
                  <a:pt x="874150" y="1000534"/>
                  <a:pt x="868884" y="1000534"/>
                  <a:pt x="863618" y="995268"/>
                </a:cubicBezTo>
                <a:lnTo>
                  <a:pt x="700373" y="863618"/>
                </a:lnTo>
                <a:cubicBezTo>
                  <a:pt x="695107" y="858352"/>
                  <a:pt x="689841" y="853087"/>
                  <a:pt x="689841" y="842555"/>
                </a:cubicBezTo>
                <a:cubicBezTo>
                  <a:pt x="689841" y="832023"/>
                  <a:pt x="695107" y="826757"/>
                  <a:pt x="700373" y="821491"/>
                </a:cubicBezTo>
                <a:lnTo>
                  <a:pt x="863618" y="689842"/>
                </a:lnTo>
                <a:cubicBezTo>
                  <a:pt x="874150" y="679310"/>
                  <a:pt x="889948" y="684576"/>
                  <a:pt x="900480" y="695107"/>
                </a:cubicBezTo>
                <a:cubicBezTo>
                  <a:pt x="911012" y="705639"/>
                  <a:pt x="905746" y="721437"/>
                  <a:pt x="895214" y="731969"/>
                </a:cubicBezTo>
                <a:lnTo>
                  <a:pt x="789895" y="816225"/>
                </a:lnTo>
                <a:lnTo>
                  <a:pt x="1811492" y="816225"/>
                </a:lnTo>
                <a:lnTo>
                  <a:pt x="1885215" y="705639"/>
                </a:lnTo>
                <a:cubicBezTo>
                  <a:pt x="1890481" y="700373"/>
                  <a:pt x="1901013" y="695107"/>
                  <a:pt x="1906279" y="695107"/>
                </a:cubicBezTo>
                <a:lnTo>
                  <a:pt x="2143248" y="695107"/>
                </a:lnTo>
                <a:cubicBezTo>
                  <a:pt x="2153780" y="695107"/>
                  <a:pt x="2164311" y="700373"/>
                  <a:pt x="2169577" y="710905"/>
                </a:cubicBezTo>
                <a:cubicBezTo>
                  <a:pt x="2174843" y="721437"/>
                  <a:pt x="2169577" y="731969"/>
                  <a:pt x="2164311" y="737235"/>
                </a:cubicBezTo>
                <a:lnTo>
                  <a:pt x="2080056" y="810959"/>
                </a:lnTo>
                <a:lnTo>
                  <a:pt x="2180109" y="810959"/>
                </a:lnTo>
                <a:cubicBezTo>
                  <a:pt x="2195907" y="816225"/>
                  <a:pt x="2211705" y="826757"/>
                  <a:pt x="2211705" y="842555"/>
                </a:cubicBezTo>
                <a:close/>
                <a:moveTo>
                  <a:pt x="1879949" y="816225"/>
                </a:moveTo>
                <a:lnTo>
                  <a:pt x="2001066" y="816225"/>
                </a:lnTo>
                <a:lnTo>
                  <a:pt x="2074790" y="747767"/>
                </a:lnTo>
                <a:lnTo>
                  <a:pt x="1922077" y="747767"/>
                </a:lnTo>
                <a:lnTo>
                  <a:pt x="1879949" y="816225"/>
                </a:lnTo>
                <a:close/>
                <a:moveTo>
                  <a:pt x="2080056" y="937342"/>
                </a:moveTo>
                <a:lnTo>
                  <a:pt x="2001066" y="868884"/>
                </a:lnTo>
                <a:lnTo>
                  <a:pt x="1874683" y="868884"/>
                </a:lnTo>
                <a:lnTo>
                  <a:pt x="1916811" y="937342"/>
                </a:lnTo>
                <a:lnTo>
                  <a:pt x="2080056" y="937342"/>
                </a:lnTo>
                <a:close/>
              </a:path>
            </a:pathLst>
          </a:custGeom>
          <a:solidFill>
            <a:srgbClr val="6F7E9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7" name="Google Shape;587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753737" y="3983430"/>
            <a:ext cx="1546775" cy="154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77287" y="9308710"/>
            <a:ext cx="1312175" cy="1312175"/>
          </a:xfrm>
          <a:prstGeom prst="rect">
            <a:avLst/>
          </a:prstGeom>
          <a:noFill/>
          <a:ln>
            <a:noFill/>
          </a:ln>
        </p:spPr>
      </p:pic>
      <p:sp>
        <p:nvSpPr>
          <p:cNvPr id="589" name="Google Shape;589;p34"/>
          <p:cNvSpPr txBox="1"/>
          <p:nvPr/>
        </p:nvSpPr>
        <p:spPr>
          <a:xfrm>
            <a:off x="2332150" y="9072575"/>
            <a:ext cx="4412100" cy="28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de-DE" sz="27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AGRITURISMI</a:t>
            </a:r>
            <a:endParaRPr b="1" sz="27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Proprietari di agriturismi che desiderano offrire ai propri ospiti prodotti tipici e di alta qualità</a:t>
            </a:r>
            <a:endParaRPr sz="2000">
              <a:solidFill>
                <a:srgbClr val="6F7E9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</a:pPr>
            <a:r>
              <a:rPr b="1" lang="de-DE" sz="26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8991 anagrafiche</a:t>
            </a:r>
            <a:endParaRPr sz="2000">
              <a:solidFill>
                <a:srgbClr val="6F7E9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rgbClr val="6F7E9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90" name="Google Shape;590;p34"/>
          <p:cNvSpPr txBox="1"/>
          <p:nvPr/>
        </p:nvSpPr>
        <p:spPr>
          <a:xfrm>
            <a:off x="17563800" y="9072575"/>
            <a:ext cx="5126700" cy="244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</a:pPr>
            <a:r>
              <a:rPr b="1" lang="de-DE" sz="27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HOTEL DI FASCIA ALTA</a:t>
            </a:r>
            <a:br>
              <a:rPr b="1" lang="de-DE" sz="27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de-DE" sz="20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Hotel che vantano ristoranti interni di alto livello e che desiderano coccolare i propri clienti con prodotti raffinati.</a:t>
            </a:r>
            <a:endParaRPr sz="2000">
              <a:solidFill>
                <a:srgbClr val="6F7E9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</a:pPr>
            <a:r>
              <a:rPr b="1" lang="de-DE" sz="26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3732 anagrafiche</a:t>
            </a:r>
            <a:endParaRPr sz="2000">
              <a:solidFill>
                <a:srgbClr val="6F7E9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rgbClr val="6F7E9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91" name="Google Shape;591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009125" y="3895741"/>
            <a:ext cx="1648500" cy="164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631875" y="9009107"/>
            <a:ext cx="1790500" cy="1790500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p34"/>
          <p:cNvSpPr/>
          <p:nvPr/>
        </p:nvSpPr>
        <p:spPr>
          <a:xfrm>
            <a:off x="11811163" y="7656210"/>
            <a:ext cx="761700" cy="1049354"/>
          </a:xfrm>
          <a:custGeom>
            <a:rect b="b" l="l" r="r" t="t"/>
            <a:pathLst>
              <a:path extrusionOk="0" h="176" w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116"/>
                  <a:pt x="64" y="176"/>
                  <a:pt x="64" y="176"/>
                </a:cubicBezTo>
                <a:cubicBezTo>
                  <a:pt x="64" y="176"/>
                  <a:pt x="128" y="116"/>
                  <a:pt x="128" y="64"/>
                </a:cubicBezTo>
                <a:cubicBezTo>
                  <a:pt x="128" y="29"/>
                  <a:pt x="99" y="0"/>
                  <a:pt x="64" y="0"/>
                </a:cubicBezTo>
                <a:moveTo>
                  <a:pt x="64" y="164"/>
                </a:moveTo>
                <a:cubicBezTo>
                  <a:pt x="64" y="164"/>
                  <a:pt x="8" y="112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112"/>
                  <a:pt x="64" y="164"/>
                  <a:pt x="64" y="164"/>
                </a:cubicBezTo>
                <a:moveTo>
                  <a:pt x="64" y="32"/>
                </a:moveTo>
                <a:cubicBezTo>
                  <a:pt x="46" y="32"/>
                  <a:pt x="32" y="46"/>
                  <a:pt x="32" y="64"/>
                </a:cubicBezTo>
                <a:cubicBezTo>
                  <a:pt x="32" y="82"/>
                  <a:pt x="46" y="96"/>
                  <a:pt x="64" y="96"/>
                </a:cubicBezTo>
                <a:cubicBezTo>
                  <a:pt x="82" y="96"/>
                  <a:pt x="96" y="82"/>
                  <a:pt x="96" y="64"/>
                </a:cubicBezTo>
                <a:cubicBezTo>
                  <a:pt x="96" y="46"/>
                  <a:pt x="82" y="32"/>
                  <a:pt x="64" y="32"/>
                </a:cubicBezTo>
                <a:moveTo>
                  <a:pt x="64" y="88"/>
                </a:moveTo>
                <a:cubicBezTo>
                  <a:pt x="51" y="88"/>
                  <a:pt x="40" y="77"/>
                  <a:pt x="40" y="64"/>
                </a:cubicBezTo>
                <a:cubicBezTo>
                  <a:pt x="40" y="51"/>
                  <a:pt x="51" y="40"/>
                  <a:pt x="64" y="40"/>
                </a:cubicBezTo>
                <a:cubicBezTo>
                  <a:pt x="77" y="40"/>
                  <a:pt x="88" y="51"/>
                  <a:pt x="88" y="64"/>
                </a:cubicBezTo>
                <a:cubicBezTo>
                  <a:pt x="88" y="77"/>
                  <a:pt x="77" y="88"/>
                  <a:pt x="64" y="88"/>
                </a:cubicBezTo>
              </a:path>
            </a:pathLst>
          </a:custGeom>
          <a:solidFill>
            <a:srgbClr val="707E93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94" name="Google Shape;594;p34"/>
          <p:cNvSpPr txBox="1"/>
          <p:nvPr/>
        </p:nvSpPr>
        <p:spPr>
          <a:xfrm>
            <a:off x="9555120" y="8836980"/>
            <a:ext cx="5280300" cy="8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lang="de-DE" sz="28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Location</a:t>
            </a:r>
            <a:endParaRPr b="1" sz="28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</a:pPr>
            <a:r>
              <a:rPr lang="de-DE" sz="23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Italia</a:t>
            </a:r>
            <a:endParaRPr b="1" sz="35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ransition spd="med">
    <p:push dir="r"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35"/>
          <p:cNvSpPr txBox="1"/>
          <p:nvPr/>
        </p:nvSpPr>
        <p:spPr>
          <a:xfrm>
            <a:off x="10346823" y="849363"/>
            <a:ext cx="12887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Planning e offerta </a:t>
            </a:r>
            <a:r>
              <a:rPr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-</a:t>
            </a:r>
            <a:r>
              <a:rPr b="1"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Slide di esempio</a:t>
            </a:r>
            <a:endParaRPr sz="4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0" name="Google Shape;600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8800" y="562717"/>
            <a:ext cx="5755450" cy="1312170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Google Shape;601;p35"/>
          <p:cNvSpPr txBox="1"/>
          <p:nvPr/>
        </p:nvSpPr>
        <p:spPr>
          <a:xfrm>
            <a:off x="0" y="2790500"/>
            <a:ext cx="243840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de-DE" sz="46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SERVICE </a:t>
            </a:r>
            <a:r>
              <a:rPr b="1" lang="de-DE" sz="46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ROADMAP</a:t>
            </a:r>
            <a:endParaRPr b="1" i="0" sz="2400" u="none" cap="none" strike="noStrike">
              <a:solidFill>
                <a:srgbClr val="F076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2" name="Google Shape;602;p35"/>
          <p:cNvSpPr txBox="1"/>
          <p:nvPr/>
        </p:nvSpPr>
        <p:spPr>
          <a:xfrm>
            <a:off x="150" y="3611638"/>
            <a:ext cx="24384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Usa questa slide per definire gli step del progetto</a:t>
            </a:r>
            <a:endParaRPr sz="4200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cxnSp>
        <p:nvCxnSpPr>
          <p:cNvPr id="603" name="Google Shape;603;p35"/>
          <p:cNvCxnSpPr>
            <a:stCxn id="604" idx="6"/>
            <a:endCxn id="605" idx="2"/>
          </p:cNvCxnSpPr>
          <p:nvPr/>
        </p:nvCxnSpPr>
        <p:spPr>
          <a:xfrm>
            <a:off x="3701558" y="9149073"/>
            <a:ext cx="4009500" cy="0"/>
          </a:xfrm>
          <a:prstGeom prst="straightConnector1">
            <a:avLst/>
          </a:prstGeom>
          <a:noFill/>
          <a:ln cap="flat" cmpd="sng" w="28575">
            <a:solidFill>
              <a:srgbClr val="CAD0D7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06" name="Google Shape;606;p35"/>
          <p:cNvCxnSpPr>
            <a:stCxn id="605" idx="6"/>
            <a:endCxn id="607" idx="2"/>
          </p:cNvCxnSpPr>
          <p:nvPr/>
        </p:nvCxnSpPr>
        <p:spPr>
          <a:xfrm>
            <a:off x="8025274" y="9149073"/>
            <a:ext cx="4009500" cy="0"/>
          </a:xfrm>
          <a:prstGeom prst="straightConnector1">
            <a:avLst/>
          </a:prstGeom>
          <a:noFill/>
          <a:ln cap="flat" cmpd="sng" w="28575">
            <a:solidFill>
              <a:srgbClr val="CAD0D7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08" name="Google Shape;608;p35"/>
          <p:cNvCxnSpPr>
            <a:stCxn id="607" idx="6"/>
            <a:endCxn id="609" idx="2"/>
          </p:cNvCxnSpPr>
          <p:nvPr/>
        </p:nvCxnSpPr>
        <p:spPr>
          <a:xfrm>
            <a:off x="12348990" y="9149073"/>
            <a:ext cx="4009500" cy="0"/>
          </a:xfrm>
          <a:prstGeom prst="straightConnector1">
            <a:avLst/>
          </a:prstGeom>
          <a:noFill/>
          <a:ln cap="flat" cmpd="sng" w="28575">
            <a:solidFill>
              <a:srgbClr val="CAD0D7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610" name="Google Shape;610;p35"/>
          <p:cNvCxnSpPr>
            <a:stCxn id="609" idx="6"/>
            <a:endCxn id="611" idx="2"/>
          </p:cNvCxnSpPr>
          <p:nvPr/>
        </p:nvCxnSpPr>
        <p:spPr>
          <a:xfrm>
            <a:off x="16672709" y="9149073"/>
            <a:ext cx="4009500" cy="0"/>
          </a:xfrm>
          <a:prstGeom prst="straightConnector1">
            <a:avLst/>
          </a:prstGeom>
          <a:noFill/>
          <a:ln cap="flat" cmpd="sng" w="28575">
            <a:solidFill>
              <a:srgbClr val="CAD0D7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12" name="Google Shape;612;p35"/>
          <p:cNvSpPr/>
          <p:nvPr/>
        </p:nvSpPr>
        <p:spPr>
          <a:xfrm>
            <a:off x="2029592" y="5338191"/>
            <a:ext cx="3030000" cy="3030000"/>
          </a:xfrm>
          <a:prstGeom prst="ellipse">
            <a:avLst/>
          </a:prstGeom>
          <a:solidFill>
            <a:srgbClr val="EAEC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3" name="Google Shape;613;p35"/>
          <p:cNvSpPr/>
          <p:nvPr/>
        </p:nvSpPr>
        <p:spPr>
          <a:xfrm rot="10800000">
            <a:off x="3298689" y="8265616"/>
            <a:ext cx="491700" cy="487800"/>
          </a:xfrm>
          <a:prstGeom prst="triangle">
            <a:avLst>
              <a:gd fmla="val 50000" name="adj"/>
            </a:avLst>
          </a:prstGeom>
          <a:solidFill>
            <a:srgbClr val="EAEC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4" name="Google Shape;614;p35"/>
          <p:cNvSpPr/>
          <p:nvPr/>
        </p:nvSpPr>
        <p:spPr>
          <a:xfrm>
            <a:off x="2312422" y="5621021"/>
            <a:ext cx="2464200" cy="2464200"/>
          </a:xfrm>
          <a:prstGeom prst="ellipse">
            <a:avLst/>
          </a:prstGeom>
          <a:solidFill>
            <a:srgbClr val="B9B9C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Google Shape;604;p35"/>
          <p:cNvSpPr/>
          <p:nvPr/>
        </p:nvSpPr>
        <p:spPr>
          <a:xfrm>
            <a:off x="3387458" y="8992023"/>
            <a:ext cx="314100" cy="314100"/>
          </a:xfrm>
          <a:prstGeom prst="ellipse">
            <a:avLst/>
          </a:prstGeom>
          <a:solidFill>
            <a:srgbClr val="FE690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p35"/>
          <p:cNvSpPr txBox="1"/>
          <p:nvPr/>
        </p:nvSpPr>
        <p:spPr>
          <a:xfrm>
            <a:off x="1879601" y="10062964"/>
            <a:ext cx="3330000" cy="17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de-DE" sz="28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Briefing</a:t>
            </a:r>
            <a:endParaRPr b="1"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Definiamo il tono di voce, l'obiettivo e la strategia della campagna.</a:t>
            </a:r>
            <a:endParaRPr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6" name="Google Shape;616;p35"/>
          <p:cNvSpPr/>
          <p:nvPr/>
        </p:nvSpPr>
        <p:spPr>
          <a:xfrm>
            <a:off x="6353308" y="5338191"/>
            <a:ext cx="3030000" cy="3030000"/>
          </a:xfrm>
          <a:prstGeom prst="ellipse">
            <a:avLst/>
          </a:prstGeom>
          <a:solidFill>
            <a:srgbClr val="EAEC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7" name="Google Shape;617;p35"/>
          <p:cNvSpPr/>
          <p:nvPr/>
        </p:nvSpPr>
        <p:spPr>
          <a:xfrm rot="10800000">
            <a:off x="7622406" y="8265616"/>
            <a:ext cx="491700" cy="487800"/>
          </a:xfrm>
          <a:prstGeom prst="triangle">
            <a:avLst>
              <a:gd fmla="val 50000" name="adj"/>
            </a:avLst>
          </a:prstGeom>
          <a:solidFill>
            <a:srgbClr val="EAEC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8" name="Google Shape;618;p35"/>
          <p:cNvSpPr/>
          <p:nvPr/>
        </p:nvSpPr>
        <p:spPr>
          <a:xfrm>
            <a:off x="6636138" y="5621021"/>
            <a:ext cx="2464200" cy="2464200"/>
          </a:xfrm>
          <a:prstGeom prst="ellipse">
            <a:avLst/>
          </a:prstGeom>
          <a:solidFill>
            <a:srgbClr val="5C687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5" name="Google Shape;605;p35"/>
          <p:cNvSpPr/>
          <p:nvPr/>
        </p:nvSpPr>
        <p:spPr>
          <a:xfrm>
            <a:off x="7711174" y="8992023"/>
            <a:ext cx="314100" cy="314100"/>
          </a:xfrm>
          <a:prstGeom prst="ellipse">
            <a:avLst/>
          </a:prstGeom>
          <a:solidFill>
            <a:srgbClr val="5C687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9" name="Google Shape;619;p35"/>
          <p:cNvSpPr txBox="1"/>
          <p:nvPr/>
        </p:nvSpPr>
        <p:spPr>
          <a:xfrm>
            <a:off x="6203318" y="10062964"/>
            <a:ext cx="3330000" cy="17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de-DE" sz="28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Draft Mockup</a:t>
            </a:r>
            <a:endParaRPr b="1"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Sviluppiamo una email su misura della tua azienda e dei suoi obiettivi.</a:t>
            </a:r>
            <a:endParaRPr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0" name="Google Shape;620;p35"/>
          <p:cNvSpPr/>
          <p:nvPr/>
        </p:nvSpPr>
        <p:spPr>
          <a:xfrm>
            <a:off x="10677024" y="5338191"/>
            <a:ext cx="3030000" cy="3030000"/>
          </a:xfrm>
          <a:prstGeom prst="ellipse">
            <a:avLst/>
          </a:prstGeom>
          <a:solidFill>
            <a:srgbClr val="EAEC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1" name="Google Shape;621;p35"/>
          <p:cNvSpPr/>
          <p:nvPr/>
        </p:nvSpPr>
        <p:spPr>
          <a:xfrm rot="10800000">
            <a:off x="11946122" y="8265616"/>
            <a:ext cx="491700" cy="487800"/>
          </a:xfrm>
          <a:prstGeom prst="triangle">
            <a:avLst>
              <a:gd fmla="val 50000" name="adj"/>
            </a:avLst>
          </a:prstGeom>
          <a:solidFill>
            <a:srgbClr val="EAEC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2" name="Google Shape;622;p35"/>
          <p:cNvSpPr/>
          <p:nvPr/>
        </p:nvSpPr>
        <p:spPr>
          <a:xfrm>
            <a:off x="10959854" y="5621021"/>
            <a:ext cx="2464200" cy="2464200"/>
          </a:xfrm>
          <a:prstGeom prst="ellipse">
            <a:avLst/>
          </a:prstGeom>
          <a:solidFill>
            <a:srgbClr val="6F7E9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7" name="Google Shape;607;p35"/>
          <p:cNvSpPr/>
          <p:nvPr/>
        </p:nvSpPr>
        <p:spPr>
          <a:xfrm>
            <a:off x="12034890" y="8992023"/>
            <a:ext cx="314100" cy="314100"/>
          </a:xfrm>
          <a:prstGeom prst="ellipse">
            <a:avLst/>
          </a:prstGeom>
          <a:solidFill>
            <a:srgbClr val="6F7E9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3" name="Google Shape;623;p35"/>
          <p:cNvSpPr txBox="1"/>
          <p:nvPr/>
        </p:nvSpPr>
        <p:spPr>
          <a:xfrm>
            <a:off x="10527035" y="10062964"/>
            <a:ext cx="3330000" cy="17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de-DE" sz="28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Fix &amp; Tuning</a:t>
            </a:r>
            <a:endParaRPr b="1"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Affiniamo il messaggio e il design in base al tuo feedback.</a:t>
            </a:r>
            <a:endParaRPr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4" name="Google Shape;624;p35"/>
          <p:cNvSpPr/>
          <p:nvPr/>
        </p:nvSpPr>
        <p:spPr>
          <a:xfrm>
            <a:off x="15000743" y="5338191"/>
            <a:ext cx="3030000" cy="3030000"/>
          </a:xfrm>
          <a:prstGeom prst="ellipse">
            <a:avLst/>
          </a:prstGeom>
          <a:solidFill>
            <a:srgbClr val="EAEC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5" name="Google Shape;625;p35"/>
          <p:cNvSpPr/>
          <p:nvPr/>
        </p:nvSpPr>
        <p:spPr>
          <a:xfrm rot="10800000">
            <a:off x="16269841" y="8265616"/>
            <a:ext cx="491700" cy="487800"/>
          </a:xfrm>
          <a:prstGeom prst="triangle">
            <a:avLst>
              <a:gd fmla="val 50000" name="adj"/>
            </a:avLst>
          </a:prstGeom>
          <a:solidFill>
            <a:srgbClr val="EAEC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6" name="Google Shape;626;p35"/>
          <p:cNvSpPr/>
          <p:nvPr/>
        </p:nvSpPr>
        <p:spPr>
          <a:xfrm>
            <a:off x="15283573" y="5621021"/>
            <a:ext cx="2464200" cy="2464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9" name="Google Shape;609;p35"/>
          <p:cNvSpPr/>
          <p:nvPr/>
        </p:nvSpPr>
        <p:spPr>
          <a:xfrm>
            <a:off x="16358609" y="8992023"/>
            <a:ext cx="314100" cy="314100"/>
          </a:xfrm>
          <a:prstGeom prst="ellipse">
            <a:avLst/>
          </a:prstGeom>
          <a:solidFill>
            <a:srgbClr val="CAD0D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7" name="Google Shape;627;p35"/>
          <p:cNvSpPr txBox="1"/>
          <p:nvPr/>
        </p:nvSpPr>
        <p:spPr>
          <a:xfrm>
            <a:off x="14850752" y="10062964"/>
            <a:ext cx="3330000" cy="17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</a:pPr>
            <a:r>
              <a:rPr b="1" lang="de-DE" sz="28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Invio</a:t>
            </a:r>
            <a:endParaRPr b="1"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Spediamo le email al target di riferimento nel rispetto delle normative.</a:t>
            </a:r>
            <a:endParaRPr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1" name="Google Shape;611;p35"/>
          <p:cNvSpPr/>
          <p:nvPr/>
        </p:nvSpPr>
        <p:spPr>
          <a:xfrm>
            <a:off x="20682328" y="8992023"/>
            <a:ext cx="314100" cy="314100"/>
          </a:xfrm>
          <a:prstGeom prst="ellipse">
            <a:avLst/>
          </a:prstGeom>
          <a:solidFill>
            <a:srgbClr val="FE690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8" name="Google Shape;628;p35"/>
          <p:cNvSpPr txBox="1"/>
          <p:nvPr/>
        </p:nvSpPr>
        <p:spPr>
          <a:xfrm>
            <a:off x="19174476" y="10062975"/>
            <a:ext cx="3759600" cy="17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de-DE" sz="2800">
                <a:solidFill>
                  <a:srgbClr val="242A30"/>
                </a:solidFill>
                <a:latin typeface="Montserrat"/>
                <a:ea typeface="Montserrat"/>
                <a:cs typeface="Montserrat"/>
                <a:sym typeface="Montserrat"/>
              </a:rPr>
              <a:t>Follow up sui lead</a:t>
            </a:r>
            <a:endParaRPr b="1"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6F7E93"/>
                </a:solidFill>
                <a:latin typeface="Montserrat"/>
                <a:ea typeface="Montserrat"/>
                <a:cs typeface="Montserrat"/>
                <a:sym typeface="Montserrat"/>
              </a:rPr>
              <a:t>Ti aiutiamo a convertire i lead in clienti ricontattandoli e gestendo il corretto funnel.</a:t>
            </a:r>
            <a:endParaRPr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9" name="Google Shape;629;p35"/>
          <p:cNvSpPr/>
          <p:nvPr/>
        </p:nvSpPr>
        <p:spPr>
          <a:xfrm>
            <a:off x="19324467" y="5345119"/>
            <a:ext cx="3030000" cy="3030000"/>
          </a:xfrm>
          <a:prstGeom prst="ellipse">
            <a:avLst/>
          </a:prstGeom>
          <a:solidFill>
            <a:srgbClr val="EAEC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0" name="Google Shape;630;p35"/>
          <p:cNvSpPr/>
          <p:nvPr/>
        </p:nvSpPr>
        <p:spPr>
          <a:xfrm rot="10800000">
            <a:off x="20593564" y="8272544"/>
            <a:ext cx="491700" cy="487800"/>
          </a:xfrm>
          <a:prstGeom prst="triangle">
            <a:avLst>
              <a:gd fmla="val 50000" name="adj"/>
            </a:avLst>
          </a:prstGeom>
          <a:solidFill>
            <a:srgbClr val="EAEC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1" name="Google Shape;631;p35"/>
          <p:cNvSpPr/>
          <p:nvPr/>
        </p:nvSpPr>
        <p:spPr>
          <a:xfrm>
            <a:off x="19607297" y="5627949"/>
            <a:ext cx="2464200" cy="24642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2" name="Google Shape;632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15525" y="6119050"/>
            <a:ext cx="1321500" cy="132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3" name="Google Shape;633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07563" y="6119987"/>
            <a:ext cx="1321500" cy="132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413801" y="6001600"/>
            <a:ext cx="1556425" cy="1556425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35"/>
          <p:cNvSpPr/>
          <p:nvPr/>
        </p:nvSpPr>
        <p:spPr>
          <a:xfrm>
            <a:off x="15924962" y="6271502"/>
            <a:ext cx="1181575" cy="1177246"/>
          </a:xfrm>
          <a:custGeom>
            <a:rect b="b" l="l" r="r" t="t"/>
            <a:pathLst>
              <a:path extrusionOk="0" h="176" w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636" name="Google Shape;636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0048438" y="6077800"/>
            <a:ext cx="1556425" cy="155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 dir="r"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36"/>
          <p:cNvSpPr txBox="1"/>
          <p:nvPr/>
        </p:nvSpPr>
        <p:spPr>
          <a:xfrm>
            <a:off x="10346823" y="849363"/>
            <a:ext cx="12887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1"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Planning e offerta </a:t>
            </a:r>
            <a:r>
              <a:rPr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-</a:t>
            </a:r>
            <a:r>
              <a:rPr b="1"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Slide di esempio</a:t>
            </a:r>
            <a:endParaRPr sz="4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42" name="Google Shape;64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8800" y="562717"/>
            <a:ext cx="5755450" cy="131217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43" name="Google Shape;643;p36"/>
          <p:cNvGraphicFramePr/>
          <p:nvPr/>
        </p:nvGraphicFramePr>
        <p:xfrm>
          <a:off x="1676400" y="535214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{9767CA67-CD77-45CD-96DD-320869BAD79F}</a:tableStyleId>
              </a:tblPr>
              <a:tblGrid>
                <a:gridCol w="5791200"/>
                <a:gridCol w="1270000"/>
                <a:gridCol w="1270000"/>
                <a:gridCol w="1270000"/>
                <a:gridCol w="1270000"/>
                <a:gridCol w="1270000"/>
                <a:gridCol w="1270000"/>
                <a:gridCol w="1270000"/>
                <a:gridCol w="1270000"/>
                <a:gridCol w="1270000"/>
                <a:gridCol w="1270000"/>
                <a:gridCol w="1270000"/>
                <a:gridCol w="1270000"/>
              </a:tblGrid>
              <a:tr h="1237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R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0" lang="de-DE" sz="2000">
                          <a:solidFill>
                            <a:srgbClr val="CAD0D7"/>
                          </a:solidFill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GEN</a:t>
                      </a:r>
                      <a:endParaRPr b="0" sz="1400" u="none" cap="none" strike="noStrike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T="0" marB="0" marR="0" marL="91450" anchor="ctr">
                    <a:lnL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0" lang="de-DE" sz="2000" u="none" cap="none" strike="noStrike">
                          <a:solidFill>
                            <a:srgbClr val="CAD0D7"/>
                          </a:solidFill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FEB</a:t>
                      </a:r>
                      <a:endParaRPr b="0" sz="1400" u="none" cap="none" strike="noStrike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0" lang="de-DE" sz="2000">
                          <a:solidFill>
                            <a:srgbClr val="CAD0D7"/>
                          </a:solidFill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MAR</a:t>
                      </a:r>
                      <a:endParaRPr b="0" sz="1400" u="none" cap="none" strike="noStrike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0" lang="de-DE" sz="2000" u="none" cap="none" strike="noStrike">
                          <a:solidFill>
                            <a:srgbClr val="CAD0D7"/>
                          </a:solidFill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APR</a:t>
                      </a:r>
                      <a:endParaRPr b="0" sz="1400" u="none" cap="none" strike="noStrike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0" lang="de-DE" sz="2000">
                          <a:solidFill>
                            <a:srgbClr val="CAD0D7"/>
                          </a:solidFill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MAG</a:t>
                      </a:r>
                      <a:endParaRPr b="0" sz="1400" u="none" cap="none" strike="noStrike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0" lang="de-DE" sz="2000">
                          <a:solidFill>
                            <a:srgbClr val="CAD0D7"/>
                          </a:solidFill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GIU</a:t>
                      </a:r>
                      <a:endParaRPr b="0" sz="1400" u="none" cap="none" strike="noStrike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0" lang="de-DE" sz="2000">
                          <a:solidFill>
                            <a:srgbClr val="CAD0D7"/>
                          </a:solidFill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LUG</a:t>
                      </a:r>
                      <a:endParaRPr b="0" sz="1400" u="none" cap="none" strike="noStrike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0" lang="de-DE" sz="2000">
                          <a:solidFill>
                            <a:srgbClr val="CAD0D7"/>
                          </a:solidFill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AGO</a:t>
                      </a:r>
                      <a:endParaRPr b="0" sz="1400" u="none" cap="none" strike="noStrike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0" lang="de-DE" sz="2000">
                          <a:solidFill>
                            <a:srgbClr val="CAD0D7"/>
                          </a:solidFill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SET</a:t>
                      </a:r>
                      <a:endParaRPr b="0" sz="1400" u="none" cap="none" strike="noStrike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0" lang="de-DE" sz="2000">
                          <a:solidFill>
                            <a:srgbClr val="CAD0D7"/>
                          </a:solidFill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OTT</a:t>
                      </a:r>
                      <a:endParaRPr b="0" sz="1400" u="none" cap="none" strike="noStrike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0" lang="de-DE" sz="2000" u="none" cap="none" strike="noStrike">
                          <a:solidFill>
                            <a:srgbClr val="CAD0D7"/>
                          </a:solidFill>
                          <a:latin typeface="Montserrat SemiBold"/>
                          <a:ea typeface="Montserrat SemiBold"/>
                          <a:cs typeface="Montserrat SemiBold"/>
                          <a:sym typeface="Montserrat SemiBold"/>
                        </a:rPr>
                        <a:t>NOV</a:t>
                      </a:r>
                      <a:endParaRPr b="0" sz="1400" u="none" cap="none" strike="noStrike">
                        <a:latin typeface="Montserrat SemiBold"/>
                        <a:ea typeface="Montserrat SemiBold"/>
                        <a:cs typeface="Montserrat SemiBold"/>
                        <a:sym typeface="Montserrat SemiBold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0" lang="de-DE" sz="2000">
                          <a:solidFill>
                            <a:srgbClr val="CAD0D7"/>
                          </a:solidFill>
                          <a:latin typeface="Nunito SemiBold"/>
                          <a:ea typeface="Nunito SemiBold"/>
                          <a:cs typeface="Nunito SemiBold"/>
                          <a:sym typeface="Nunito SemiBold"/>
                        </a:rPr>
                        <a:t>DIC</a:t>
                      </a:r>
                      <a:endParaRPr b="0" sz="1400" u="none" cap="none" strike="noStrike">
                        <a:latin typeface="Nunito SemiBold"/>
                        <a:ea typeface="Nunito SemiBold"/>
                        <a:cs typeface="Nunito SemiBold"/>
                        <a:sym typeface="Nunito SemiBold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B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12378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2800"/>
                        <a:buFont typeface="Arial"/>
                        <a:buNone/>
                      </a:pPr>
                      <a:r>
                        <a:rPr lang="de-DE" sz="2800">
                          <a:solidFill>
                            <a:srgbClr val="242A30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Strategia di Email Marketing</a:t>
                      </a:r>
                      <a:endParaRPr sz="2800">
                        <a:solidFill>
                          <a:srgbClr val="242A30"/>
                        </a:solidFill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T="0" marB="0" marR="0" marL="91450" anchor="ctr">
                    <a:lnR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1237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de-DE" sz="2800">
                          <a:solidFill>
                            <a:srgbClr val="242A30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Campagna </a:t>
                      </a:r>
                      <a:r>
                        <a:rPr lang="de-DE" sz="2800" u="none" cap="none" strike="noStrike">
                          <a:solidFill>
                            <a:srgbClr val="242A30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Email Marketing</a:t>
                      </a:r>
                      <a:endParaRPr sz="1400" u="none" cap="none" strike="noStrike"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T="0" marB="0" marR="0" marL="91450" anchor="ctr">
                    <a:lnR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1237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de-DE" sz="2800">
                          <a:solidFill>
                            <a:srgbClr val="242A30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Campagna </a:t>
                      </a:r>
                      <a:r>
                        <a:rPr lang="de-DE" sz="2800" u="none" cap="none" strike="noStrike">
                          <a:solidFill>
                            <a:srgbClr val="242A30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Paid Advertising</a:t>
                      </a:r>
                      <a:endParaRPr sz="1400" u="none" cap="none" strike="noStrike"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T="0" marB="0" marR="0" marL="91450" anchor="ctr">
                    <a:lnR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1237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de-DE" sz="2800">
                          <a:solidFill>
                            <a:srgbClr val="242A30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Copertura </a:t>
                      </a:r>
                      <a:r>
                        <a:rPr lang="de-DE" sz="2800" u="none" cap="none" strike="noStrike">
                          <a:solidFill>
                            <a:srgbClr val="242A30"/>
                          </a:solidFill>
                          <a:latin typeface="Montserrat Medium"/>
                          <a:ea typeface="Montserrat Medium"/>
                          <a:cs typeface="Montserrat Medium"/>
                          <a:sym typeface="Montserrat Medium"/>
                        </a:rPr>
                        <a:t>Social Media</a:t>
                      </a:r>
                      <a:endParaRPr sz="1400" u="none" cap="none" strike="noStrike">
                        <a:latin typeface="Montserrat Medium"/>
                        <a:ea typeface="Montserrat Medium"/>
                        <a:cs typeface="Montserrat Medium"/>
                        <a:sym typeface="Montserrat Medium"/>
                      </a:endParaRPr>
                    </a:p>
                  </a:txBody>
                  <a:tcPr marT="0" marB="0" marR="0" marL="91450" anchor="ctr">
                    <a:lnR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9050">
                      <a:solidFill>
                        <a:srgbClr val="5C687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t/>
                      </a:r>
                      <a:endParaRPr sz="2000" u="none" cap="none" strike="noStrike">
                        <a:solidFill>
                          <a:srgbClr val="5C6878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0" marL="91450" anchor="ctr">
                    <a:lnL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CAD0D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44" name="Google Shape;644;p36"/>
          <p:cNvSpPr/>
          <p:nvPr/>
        </p:nvSpPr>
        <p:spPr>
          <a:xfrm>
            <a:off x="7747478" y="6794450"/>
            <a:ext cx="2260200" cy="793800"/>
          </a:xfrm>
          <a:prstGeom prst="roundRect">
            <a:avLst>
              <a:gd fmla="val 50000" name="adj"/>
            </a:avLst>
          </a:prstGeom>
          <a:solidFill>
            <a:srgbClr val="F1763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5" name="Google Shape;645;p36"/>
          <p:cNvSpPr/>
          <p:nvPr/>
        </p:nvSpPr>
        <p:spPr>
          <a:xfrm>
            <a:off x="10007600" y="8049750"/>
            <a:ext cx="3810000" cy="793800"/>
          </a:xfrm>
          <a:prstGeom prst="roundRect">
            <a:avLst>
              <a:gd fmla="val 50000" name="adj"/>
            </a:avLst>
          </a:prstGeom>
          <a:solidFill>
            <a:srgbClr val="6CC8F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6" name="Google Shape;646;p36"/>
          <p:cNvSpPr/>
          <p:nvPr/>
        </p:nvSpPr>
        <p:spPr>
          <a:xfrm>
            <a:off x="11277607" y="9305075"/>
            <a:ext cx="8889900" cy="793800"/>
          </a:xfrm>
          <a:prstGeom prst="roundRect">
            <a:avLst>
              <a:gd fmla="val 50000" name="adj"/>
            </a:avLst>
          </a:prstGeom>
          <a:solidFill>
            <a:srgbClr val="6F7E9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7" name="Google Shape;647;p36"/>
          <p:cNvSpPr/>
          <p:nvPr/>
        </p:nvSpPr>
        <p:spPr>
          <a:xfrm>
            <a:off x="11277600" y="10581275"/>
            <a:ext cx="9046800" cy="793800"/>
          </a:xfrm>
          <a:prstGeom prst="roundRect">
            <a:avLst>
              <a:gd fmla="val 50000" name="adj"/>
            </a:avLst>
          </a:prstGeom>
          <a:solidFill>
            <a:srgbClr val="CAD0D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8" name="Google Shape;648;p36"/>
          <p:cNvSpPr txBox="1"/>
          <p:nvPr/>
        </p:nvSpPr>
        <p:spPr>
          <a:xfrm>
            <a:off x="11280625" y="10805436"/>
            <a:ext cx="9043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242A30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Ottimizzazione Content Marketing</a:t>
            </a:r>
            <a:endParaRPr i="0" sz="1400" u="none" cap="none" strike="noStrike">
              <a:solidFill>
                <a:srgbClr val="242A3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49" name="Google Shape;649;p36"/>
          <p:cNvSpPr txBox="1"/>
          <p:nvPr/>
        </p:nvSpPr>
        <p:spPr>
          <a:xfrm>
            <a:off x="0" y="2866700"/>
            <a:ext cx="243840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de-DE" sz="46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MARKETING PLAN</a:t>
            </a:r>
            <a:r>
              <a:rPr b="1" lang="de-DE" sz="4600">
                <a:solidFill>
                  <a:srgbClr val="F07636"/>
                </a:solidFill>
                <a:latin typeface="Montserrat"/>
                <a:ea typeface="Montserrat"/>
                <a:cs typeface="Montserrat"/>
                <a:sym typeface="Montserrat"/>
              </a:rPr>
              <a:t> ROADMAP</a:t>
            </a:r>
            <a:endParaRPr b="1" i="0" sz="2400" u="none" cap="none" strike="noStrike">
              <a:solidFill>
                <a:srgbClr val="F076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0" name="Google Shape;650;p36"/>
          <p:cNvSpPr txBox="1"/>
          <p:nvPr/>
        </p:nvSpPr>
        <p:spPr>
          <a:xfrm>
            <a:off x="150" y="3687838"/>
            <a:ext cx="24384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700"/>
              <a:buFont typeface="Arial"/>
              <a:buNone/>
            </a:pPr>
            <a:r>
              <a:rPr lang="de-DE" sz="4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Usa questa slide per definire gli step del progetto</a:t>
            </a:r>
            <a:endParaRPr sz="4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1" name="Google Shape;651;p36"/>
          <p:cNvSpPr/>
          <p:nvPr/>
        </p:nvSpPr>
        <p:spPr>
          <a:xfrm>
            <a:off x="16414799" y="8049750"/>
            <a:ext cx="2482800" cy="793800"/>
          </a:xfrm>
          <a:prstGeom prst="roundRect">
            <a:avLst>
              <a:gd fmla="val 50000" name="adj"/>
            </a:avLst>
          </a:prstGeom>
          <a:solidFill>
            <a:srgbClr val="6CC8F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2" name="Google Shape;652;p36"/>
          <p:cNvSpPr txBox="1"/>
          <p:nvPr/>
        </p:nvSpPr>
        <p:spPr>
          <a:xfrm>
            <a:off x="11277602" y="9536211"/>
            <a:ext cx="8889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Facebook ADS e Google ADS</a:t>
            </a:r>
            <a:endParaRPr i="0" sz="14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53" name="Google Shape;653;p36"/>
          <p:cNvSpPr txBox="1"/>
          <p:nvPr/>
        </p:nvSpPr>
        <p:spPr>
          <a:xfrm>
            <a:off x="10007671" y="8246136"/>
            <a:ext cx="3810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First Touch</a:t>
            </a:r>
            <a:endParaRPr i="0" sz="14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54" name="Google Shape;654;p36"/>
          <p:cNvSpPr txBox="1"/>
          <p:nvPr/>
        </p:nvSpPr>
        <p:spPr>
          <a:xfrm>
            <a:off x="16414800" y="8246136"/>
            <a:ext cx="2482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Follow Up</a:t>
            </a:r>
            <a:endParaRPr i="0" sz="14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55" name="Google Shape;655;p36"/>
          <p:cNvSpPr txBox="1"/>
          <p:nvPr/>
        </p:nvSpPr>
        <p:spPr>
          <a:xfrm>
            <a:off x="7747473" y="7025036"/>
            <a:ext cx="2260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Kick Off</a:t>
            </a:r>
            <a:endParaRPr i="0" sz="1400" u="none" cap="none" strike="noStrike">
              <a:solidFill>
                <a:srgbClr val="000000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  <p:transition spd="med">
    <p:push dir="r"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37"/>
          <p:cNvSpPr/>
          <p:nvPr/>
        </p:nvSpPr>
        <p:spPr>
          <a:xfrm>
            <a:off x="2151500" y="2526025"/>
            <a:ext cx="9958500" cy="9061200"/>
          </a:xfrm>
          <a:prstGeom prst="roundRect">
            <a:avLst>
              <a:gd fmla="val 1768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1" name="Google Shape;66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5520" y="2957370"/>
            <a:ext cx="3588775" cy="8182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62" name="Google Shape;662;p37"/>
          <p:cNvGraphicFramePr/>
          <p:nvPr/>
        </p:nvGraphicFramePr>
        <p:xfrm>
          <a:off x="2429008" y="484599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{5DAE3A22-E982-417E-8D74-61227CC2EEC0}</a:tableStyleId>
              </a:tblPr>
              <a:tblGrid>
                <a:gridCol w="3145375"/>
                <a:gridCol w="4092700"/>
                <a:gridCol w="2179525"/>
              </a:tblGrid>
              <a:tr h="1223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1223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1223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1223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1223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663" name="Google Shape;663;p37"/>
          <p:cNvSpPr/>
          <p:nvPr/>
        </p:nvSpPr>
        <p:spPr>
          <a:xfrm>
            <a:off x="2412650" y="4052025"/>
            <a:ext cx="9434100" cy="783600"/>
          </a:xfrm>
          <a:prstGeom prst="round2SameRect">
            <a:avLst>
              <a:gd fmla="val 8036" name="adj1"/>
              <a:gd fmla="val 0" name="adj2"/>
            </a:avLst>
          </a:prstGeom>
          <a:solidFill>
            <a:srgbClr val="E27D4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4" name="Google Shape;664;p37"/>
          <p:cNvSpPr txBox="1"/>
          <p:nvPr/>
        </p:nvSpPr>
        <p:spPr>
          <a:xfrm>
            <a:off x="5706795" y="5132726"/>
            <a:ext cx="28299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Montserrat SemiBold"/>
                <a:ea typeface="Montserrat SemiBold"/>
                <a:cs typeface="Montserrat SemiBold"/>
                <a:sym typeface="Montserrat SemiBold"/>
              </a:rPr>
              <a:t>n. 4 Liste:</a:t>
            </a:r>
            <a:endParaRPr sz="18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Montserrat Medium"/>
                <a:ea typeface="Montserrat Medium"/>
                <a:cs typeface="Montserrat Medium"/>
                <a:sym typeface="Montserrat Medium"/>
              </a:rPr>
              <a:t>5.400 anagrafiche</a:t>
            </a:r>
            <a:endParaRPr sz="16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65" name="Google Shape;665;p37"/>
          <p:cNvSpPr txBox="1"/>
          <p:nvPr/>
        </p:nvSpPr>
        <p:spPr>
          <a:xfrm>
            <a:off x="9805070" y="5250645"/>
            <a:ext cx="196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Montserrat SemiBold"/>
                <a:ea typeface="Montserrat SemiBold"/>
                <a:cs typeface="Montserrat SemiBold"/>
                <a:sym typeface="Montserrat SemiBold"/>
              </a:rPr>
              <a:t>Eur.</a:t>
            </a:r>
            <a:r>
              <a:rPr lang="de-DE" sz="1800">
                <a:latin typeface="Montserrat Medium"/>
                <a:ea typeface="Montserrat Medium"/>
                <a:cs typeface="Montserrat Medium"/>
                <a:sym typeface="Montserrat Medium"/>
              </a:rPr>
              <a:t> xxxxx</a:t>
            </a:r>
            <a:endParaRPr sz="18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66" name="Google Shape;666;p37"/>
          <p:cNvSpPr txBox="1"/>
          <p:nvPr/>
        </p:nvSpPr>
        <p:spPr>
          <a:xfrm>
            <a:off x="5706795" y="6187785"/>
            <a:ext cx="38955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Montserrat SemiBold"/>
                <a:ea typeface="Montserrat SemiBold"/>
                <a:cs typeface="Montserrat SemiBold"/>
                <a:sym typeface="Montserrat SemiBold"/>
              </a:rPr>
              <a:t>n. 2 Template: </a:t>
            </a:r>
            <a:endParaRPr sz="18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Montserrat Medium"/>
                <a:ea typeface="Montserrat Medium"/>
                <a:cs typeface="Montserrat Medium"/>
                <a:sym typeface="Montserrat Medium"/>
              </a:rPr>
              <a:t>First touch + Follow Up</a:t>
            </a:r>
            <a:endParaRPr sz="160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Montserrat Medium"/>
                <a:ea typeface="Montserrat Medium"/>
                <a:cs typeface="Montserrat Medium"/>
                <a:sym typeface="Montserrat Medium"/>
              </a:rPr>
              <a:t>Stesura testi  + Graphic Design</a:t>
            </a:r>
            <a:endParaRPr sz="16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67" name="Google Shape;667;p37"/>
          <p:cNvSpPr txBox="1"/>
          <p:nvPr/>
        </p:nvSpPr>
        <p:spPr>
          <a:xfrm>
            <a:off x="9805070" y="6476620"/>
            <a:ext cx="196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Montserrat SemiBold"/>
                <a:ea typeface="Montserrat SemiBold"/>
                <a:cs typeface="Montserrat SemiBold"/>
                <a:sym typeface="Montserrat SemiBold"/>
              </a:rPr>
              <a:t>Eur. </a:t>
            </a:r>
            <a:r>
              <a:rPr lang="de-DE" sz="1800">
                <a:latin typeface="Montserrat Medium"/>
                <a:ea typeface="Montserrat Medium"/>
                <a:cs typeface="Montserrat Medium"/>
                <a:sym typeface="Montserrat Medium"/>
              </a:rPr>
              <a:t>xxxxx</a:t>
            </a:r>
            <a:endParaRPr sz="18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68" name="Google Shape;668;p37"/>
          <p:cNvSpPr txBox="1"/>
          <p:nvPr/>
        </p:nvSpPr>
        <p:spPr>
          <a:xfrm>
            <a:off x="5706795" y="7425575"/>
            <a:ext cx="38955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Montserrat SemiBold"/>
                <a:ea typeface="Montserrat SemiBold"/>
                <a:cs typeface="Montserrat SemiBold"/>
                <a:sym typeface="Montserrat SemiBold"/>
              </a:rPr>
              <a:t>n. 2 Pagine di atterraggio:</a:t>
            </a:r>
            <a:endParaRPr sz="18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Montserrat Medium"/>
                <a:ea typeface="Montserrat Medium"/>
                <a:cs typeface="Montserrat Medium"/>
                <a:sym typeface="Montserrat Medium"/>
              </a:rPr>
              <a:t>Stesura testi  + Graphic Design</a:t>
            </a:r>
            <a:endParaRPr sz="1600"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Montserrat Medium"/>
                <a:ea typeface="Montserrat Medium"/>
                <a:cs typeface="Montserrat Medium"/>
                <a:sym typeface="Montserrat Medium"/>
              </a:rPr>
              <a:t>Sviluppo e go-live</a:t>
            </a:r>
            <a:endParaRPr sz="16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69" name="Google Shape;669;p37"/>
          <p:cNvSpPr txBox="1"/>
          <p:nvPr/>
        </p:nvSpPr>
        <p:spPr>
          <a:xfrm>
            <a:off x="9805070" y="7644940"/>
            <a:ext cx="196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Montserrat SemiBold"/>
                <a:ea typeface="Montserrat SemiBold"/>
                <a:cs typeface="Montserrat SemiBold"/>
                <a:sym typeface="Montserrat SemiBold"/>
              </a:rPr>
              <a:t>Eur. </a:t>
            </a:r>
            <a:r>
              <a:rPr lang="de-DE" sz="1800">
                <a:latin typeface="Montserrat Medium"/>
                <a:ea typeface="Montserrat Medium"/>
                <a:cs typeface="Montserrat Medium"/>
                <a:sym typeface="Montserrat Medium"/>
              </a:rPr>
              <a:t>xxxxx</a:t>
            </a:r>
            <a:endParaRPr sz="18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70" name="Google Shape;670;p37"/>
          <p:cNvSpPr txBox="1"/>
          <p:nvPr/>
        </p:nvSpPr>
        <p:spPr>
          <a:xfrm>
            <a:off x="5706795" y="8642695"/>
            <a:ext cx="38955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Montserrat SemiBold"/>
                <a:ea typeface="Montserrat SemiBold"/>
                <a:cs typeface="Montserrat SemiBold"/>
                <a:sym typeface="Montserrat SemiBold"/>
              </a:rPr>
              <a:t>n. 2 Invii dalla piattaforma: </a:t>
            </a:r>
            <a:endParaRPr sz="1800"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>
                <a:latin typeface="Montserrat Medium"/>
                <a:ea typeface="Montserrat Medium"/>
                <a:cs typeface="Montserrat Medium"/>
                <a:sym typeface="Montserrat Medium"/>
              </a:rPr>
              <a:t>Setup + caricamento delle liste follow up dopo l’invio</a:t>
            </a:r>
            <a:endParaRPr sz="16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71" name="Google Shape;671;p37"/>
          <p:cNvSpPr txBox="1"/>
          <p:nvPr/>
        </p:nvSpPr>
        <p:spPr>
          <a:xfrm>
            <a:off x="9805070" y="8889465"/>
            <a:ext cx="196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Montserrat SemiBold"/>
                <a:ea typeface="Montserrat SemiBold"/>
                <a:cs typeface="Montserrat SemiBold"/>
                <a:sym typeface="Montserrat SemiBold"/>
              </a:rPr>
              <a:t>Eur. </a:t>
            </a:r>
            <a:r>
              <a:rPr lang="de-DE" sz="1800">
                <a:latin typeface="Montserrat Medium"/>
                <a:ea typeface="Montserrat Medium"/>
                <a:cs typeface="Montserrat Medium"/>
                <a:sym typeface="Montserrat Medium"/>
              </a:rPr>
              <a:t>xxxxx</a:t>
            </a:r>
            <a:endParaRPr sz="18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grpSp>
        <p:nvGrpSpPr>
          <p:cNvPr id="672" name="Google Shape;672;p37"/>
          <p:cNvGrpSpPr/>
          <p:nvPr/>
        </p:nvGrpSpPr>
        <p:grpSpPr>
          <a:xfrm>
            <a:off x="2597905" y="5112051"/>
            <a:ext cx="2848410" cy="5596995"/>
            <a:chOff x="2933260" y="5112051"/>
            <a:chExt cx="2848410" cy="5596995"/>
          </a:xfrm>
        </p:grpSpPr>
        <p:sp>
          <p:nvSpPr>
            <p:cNvPr id="673" name="Google Shape;673;p37"/>
            <p:cNvSpPr txBox="1"/>
            <p:nvPr/>
          </p:nvSpPr>
          <p:spPr>
            <a:xfrm>
              <a:off x="2951770" y="5112051"/>
              <a:ext cx="28299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800"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Liste di anagrafiche</a:t>
              </a:r>
              <a:endParaRPr sz="18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800"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database Bancomail</a:t>
              </a:r>
              <a:endParaRPr sz="18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674" name="Google Shape;674;p37"/>
            <p:cNvSpPr txBox="1"/>
            <p:nvPr/>
          </p:nvSpPr>
          <p:spPr>
            <a:xfrm>
              <a:off x="2951770" y="6261826"/>
              <a:ext cx="28299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800"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Service creazione </a:t>
              </a:r>
              <a:endParaRPr sz="18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800"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template email</a:t>
              </a:r>
              <a:endParaRPr sz="18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675" name="Google Shape;675;p37"/>
            <p:cNvSpPr txBox="1"/>
            <p:nvPr/>
          </p:nvSpPr>
          <p:spPr>
            <a:xfrm>
              <a:off x="2951770" y="7506340"/>
              <a:ext cx="28299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800"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Design e sviluppo</a:t>
              </a:r>
              <a:r>
                <a:rPr lang="de-DE" sz="1800"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 </a:t>
              </a:r>
              <a:endParaRPr sz="18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800"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landing page</a:t>
              </a:r>
              <a:endParaRPr sz="18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676" name="Google Shape;676;p37"/>
            <p:cNvSpPr txBox="1"/>
            <p:nvPr/>
          </p:nvSpPr>
          <p:spPr>
            <a:xfrm>
              <a:off x="2951770" y="8750865"/>
              <a:ext cx="28299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800"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Piattaforma di invio</a:t>
              </a:r>
              <a:endParaRPr sz="18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800"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e statistiche</a:t>
              </a:r>
              <a:endParaRPr sz="18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  <p:sp>
          <p:nvSpPr>
            <p:cNvPr id="677" name="Google Shape;677;p37"/>
            <p:cNvSpPr txBox="1"/>
            <p:nvPr/>
          </p:nvSpPr>
          <p:spPr>
            <a:xfrm>
              <a:off x="2933260" y="9970145"/>
              <a:ext cx="28299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800"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Follow up call</a:t>
              </a:r>
              <a:endParaRPr sz="18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800">
                  <a:latin typeface="Montserrat SemiBold"/>
                  <a:ea typeface="Montserrat SemiBold"/>
                  <a:cs typeface="Montserrat SemiBold"/>
                  <a:sym typeface="Montserrat SemiBold"/>
                </a:rPr>
                <a:t>Telemarketing</a:t>
              </a:r>
              <a:endParaRPr sz="1800">
                <a:latin typeface="Montserrat SemiBold"/>
                <a:ea typeface="Montserrat SemiBold"/>
                <a:cs typeface="Montserrat SemiBold"/>
                <a:sym typeface="Montserrat SemiBold"/>
              </a:endParaRPr>
            </a:p>
          </p:txBody>
        </p:sp>
      </p:grpSp>
      <p:sp>
        <p:nvSpPr>
          <p:cNvPr id="678" name="Google Shape;678;p37"/>
          <p:cNvSpPr txBox="1"/>
          <p:nvPr/>
        </p:nvSpPr>
        <p:spPr>
          <a:xfrm>
            <a:off x="5688285" y="10108740"/>
            <a:ext cx="3895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Montserrat SemiBold"/>
                <a:ea typeface="Montserrat SemiBold"/>
                <a:cs typeface="Montserrat SemiBold"/>
                <a:sym typeface="Montserrat SemiBold"/>
              </a:rPr>
              <a:t>Call di follow up sui lead</a:t>
            </a:r>
            <a:endParaRPr sz="16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79" name="Google Shape;679;p37"/>
          <p:cNvSpPr txBox="1"/>
          <p:nvPr/>
        </p:nvSpPr>
        <p:spPr>
          <a:xfrm>
            <a:off x="9786560" y="10108745"/>
            <a:ext cx="196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latin typeface="Montserrat SemiBold"/>
                <a:ea typeface="Montserrat SemiBold"/>
                <a:cs typeface="Montserrat SemiBold"/>
                <a:sym typeface="Montserrat SemiBold"/>
              </a:rPr>
              <a:t>Eur. </a:t>
            </a:r>
            <a:r>
              <a:rPr lang="de-DE" sz="1800">
                <a:latin typeface="Montserrat Medium"/>
                <a:ea typeface="Montserrat Medium"/>
                <a:cs typeface="Montserrat Medium"/>
                <a:sym typeface="Montserrat Medium"/>
              </a:rPr>
              <a:t>xxxxx</a:t>
            </a:r>
            <a:endParaRPr sz="18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680" name="Google Shape;680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93879" y="10261150"/>
            <a:ext cx="4445543" cy="1013525"/>
          </a:xfrm>
          <a:prstGeom prst="rect">
            <a:avLst/>
          </a:prstGeom>
          <a:noFill/>
          <a:ln>
            <a:noFill/>
          </a:ln>
        </p:spPr>
      </p:pic>
      <p:sp>
        <p:nvSpPr>
          <p:cNvPr id="681" name="Google Shape;681;p37"/>
          <p:cNvSpPr txBox="1"/>
          <p:nvPr/>
        </p:nvSpPr>
        <p:spPr>
          <a:xfrm>
            <a:off x="2682985" y="4218133"/>
            <a:ext cx="196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Servizio</a:t>
            </a:r>
            <a:endParaRPr b="1"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2" name="Google Shape;682;p37"/>
          <p:cNvSpPr txBox="1"/>
          <p:nvPr/>
        </p:nvSpPr>
        <p:spPr>
          <a:xfrm>
            <a:off x="5688285" y="4218133"/>
            <a:ext cx="196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Quantità</a:t>
            </a:r>
            <a:endParaRPr b="1"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3" name="Google Shape;683;p37"/>
          <p:cNvSpPr txBox="1"/>
          <p:nvPr/>
        </p:nvSpPr>
        <p:spPr>
          <a:xfrm>
            <a:off x="9786545" y="4218133"/>
            <a:ext cx="196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Prezzo</a:t>
            </a:r>
            <a:endParaRPr b="1"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4" name="Google Shape;684;p37"/>
          <p:cNvSpPr txBox="1"/>
          <p:nvPr/>
        </p:nvSpPr>
        <p:spPr>
          <a:xfrm>
            <a:off x="6348975" y="3189475"/>
            <a:ext cx="53994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-DE" sz="2300">
                <a:solidFill>
                  <a:srgbClr val="6F7E93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Offerta servizi marketing B2B</a:t>
            </a:r>
            <a:endParaRPr sz="2300">
              <a:solidFill>
                <a:srgbClr val="6F7E9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85" name="Google Shape;685;p37"/>
          <p:cNvSpPr txBox="1"/>
          <p:nvPr/>
        </p:nvSpPr>
        <p:spPr>
          <a:xfrm>
            <a:off x="13411175" y="2624950"/>
            <a:ext cx="89304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4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Molto più di semplici liste email.</a:t>
            </a:r>
            <a:r>
              <a:rPr b="1" lang="de-DE" sz="4100">
                <a:solidFill>
                  <a:srgbClr val="F17636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4100">
              <a:solidFill>
                <a:srgbClr val="F1763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6" name="Google Shape;686;p37"/>
          <p:cNvSpPr txBox="1"/>
          <p:nvPr/>
        </p:nvSpPr>
        <p:spPr>
          <a:xfrm>
            <a:off x="13349375" y="6358672"/>
            <a:ext cx="8381400" cy="37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lang="de-DE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Oltre al Database c'è molto di più: con la tua conoscenza del mercato, i dati B2B sono una miniera d'oro da esplorare per far crescere il business dei tuoi clienti (e dunque il tuo).</a:t>
            </a:r>
            <a:endParaRPr sz="23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t/>
            </a:r>
            <a:endParaRPr sz="23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lang="de-DE" sz="2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Tramite campagne personalizzate, segmentazione avanzata e analisi approfondite, puoi offrire esperienze su misura e massimizzare il valore per i tuoi clienti.</a:t>
            </a:r>
            <a:endParaRPr sz="23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t/>
            </a:r>
            <a:endParaRPr sz="23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7" name="Google Shape;687;p37"/>
          <p:cNvSpPr txBox="1"/>
          <p:nvPr/>
        </p:nvSpPr>
        <p:spPr>
          <a:xfrm>
            <a:off x="13884830" y="3772075"/>
            <a:ext cx="8724600" cy="20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4100">
                <a:solidFill>
                  <a:srgbClr val="F17636"/>
                </a:solidFill>
                <a:latin typeface="Montserrat"/>
                <a:ea typeface="Montserrat"/>
                <a:cs typeface="Montserrat"/>
                <a:sym typeface="Montserrat"/>
              </a:rPr>
              <a:t>Metti in luce </a:t>
            </a:r>
            <a:r>
              <a:rPr lang="de-DE" sz="4100">
                <a:solidFill>
                  <a:srgbClr val="F17636"/>
                </a:solidFill>
                <a:latin typeface="Montserrat"/>
                <a:ea typeface="Montserrat"/>
                <a:cs typeface="Montserrat"/>
                <a:sym typeface="Montserrat"/>
              </a:rPr>
              <a:t>i servizi che puoi</a:t>
            </a:r>
            <a:endParaRPr sz="4100">
              <a:solidFill>
                <a:srgbClr val="F1763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4100">
                <a:solidFill>
                  <a:srgbClr val="F17636"/>
                </a:solidFill>
                <a:latin typeface="Montserrat"/>
                <a:ea typeface="Montserrat"/>
                <a:cs typeface="Montserrat"/>
                <a:sym typeface="Montserrat"/>
              </a:rPr>
              <a:t>offrire ai tuoi clienti come Partner accreditato Bancomail</a:t>
            </a:r>
            <a:endParaRPr/>
          </a:p>
        </p:txBody>
      </p:sp>
      <p:cxnSp>
        <p:nvCxnSpPr>
          <p:cNvPr id="688" name="Google Shape;688;p37"/>
          <p:cNvCxnSpPr/>
          <p:nvPr/>
        </p:nvCxnSpPr>
        <p:spPr>
          <a:xfrm>
            <a:off x="13493875" y="3891450"/>
            <a:ext cx="0" cy="186960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38"/>
          <p:cNvSpPr/>
          <p:nvPr/>
        </p:nvSpPr>
        <p:spPr>
          <a:xfrm rot="-2700000">
            <a:off x="-2798879" y="5706242"/>
            <a:ext cx="7875555" cy="7279659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94" name="Google Shape;694;p38"/>
          <p:cNvSpPr/>
          <p:nvPr/>
        </p:nvSpPr>
        <p:spPr>
          <a:xfrm rot="8100000">
            <a:off x="13662133" y="-4665623"/>
            <a:ext cx="11821770" cy="10927277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rgbClr val="FF9900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cxnSp>
        <p:nvCxnSpPr>
          <p:cNvPr id="695" name="Google Shape;695;p38"/>
          <p:cNvCxnSpPr/>
          <p:nvPr/>
        </p:nvCxnSpPr>
        <p:spPr>
          <a:xfrm>
            <a:off x="2376373" y="12457442"/>
            <a:ext cx="20731200" cy="0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696" name="Google Shape;696;p38"/>
          <p:cNvSpPr txBox="1"/>
          <p:nvPr/>
        </p:nvSpPr>
        <p:spPr>
          <a:xfrm>
            <a:off x="-100" y="7650000"/>
            <a:ext cx="24384000" cy="19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b="1" lang="de-DE" sz="7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ICONE DI SETTORE</a:t>
            </a:r>
            <a:endParaRPr b="1" sz="73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IBM Plex Sans Light"/>
              <a:buNone/>
            </a:pPr>
            <a:r>
              <a:t/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97" name="Google Shape;69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945787" y="10859975"/>
            <a:ext cx="5115523" cy="116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8" name="Google Shape;698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89643" y="2046705"/>
            <a:ext cx="6057900" cy="138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9" name="Google Shape;699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263675" y="5596900"/>
            <a:ext cx="1856475" cy="1856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39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705" name="Google Shape;705;p39"/>
          <p:cNvSpPr txBox="1"/>
          <p:nvPr/>
        </p:nvSpPr>
        <p:spPr>
          <a:xfrm>
            <a:off x="2322325" y="747900"/>
            <a:ext cx="168828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ICONE DI SETTORE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Usa queste icone per descrivere la tua offerta. Modifica il colore delle icone selezionando lo sfondo.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06" name="Google Shape;706;p39"/>
          <p:cNvSpPr txBox="1"/>
          <p:nvPr/>
        </p:nvSpPr>
        <p:spPr>
          <a:xfrm>
            <a:off x="19717055" y="906000"/>
            <a:ext cx="3646200" cy="6843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42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00" cap="none" strike="noStrik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07" name="Google Shape;707;p39"/>
          <p:cNvSpPr/>
          <p:nvPr/>
        </p:nvSpPr>
        <p:spPr>
          <a:xfrm>
            <a:off x="1622014" y="3558375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8" name="Google Shape;708;p39"/>
          <p:cNvSpPr/>
          <p:nvPr/>
        </p:nvSpPr>
        <p:spPr>
          <a:xfrm>
            <a:off x="3820045" y="3558375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9" name="Google Shape;709;p39"/>
          <p:cNvSpPr/>
          <p:nvPr/>
        </p:nvSpPr>
        <p:spPr>
          <a:xfrm>
            <a:off x="6018077" y="3558375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0" name="Google Shape;710;p39"/>
          <p:cNvSpPr/>
          <p:nvPr/>
        </p:nvSpPr>
        <p:spPr>
          <a:xfrm>
            <a:off x="8216108" y="3558375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1" name="Google Shape;711;p39"/>
          <p:cNvSpPr/>
          <p:nvPr/>
        </p:nvSpPr>
        <p:spPr>
          <a:xfrm>
            <a:off x="10414140" y="3558375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2" name="Google Shape;712;p39"/>
          <p:cNvSpPr/>
          <p:nvPr/>
        </p:nvSpPr>
        <p:spPr>
          <a:xfrm>
            <a:off x="12612171" y="3558375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3" name="Google Shape;713;p39"/>
          <p:cNvSpPr/>
          <p:nvPr/>
        </p:nvSpPr>
        <p:spPr>
          <a:xfrm>
            <a:off x="14810203" y="3558375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4" name="Google Shape;714;p39"/>
          <p:cNvSpPr/>
          <p:nvPr/>
        </p:nvSpPr>
        <p:spPr>
          <a:xfrm>
            <a:off x="1596239" y="6025918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5" name="Google Shape;715;p39"/>
          <p:cNvSpPr/>
          <p:nvPr/>
        </p:nvSpPr>
        <p:spPr>
          <a:xfrm>
            <a:off x="3794270" y="6025918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6" name="Google Shape;716;p39"/>
          <p:cNvSpPr/>
          <p:nvPr/>
        </p:nvSpPr>
        <p:spPr>
          <a:xfrm>
            <a:off x="5992302" y="6025918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7" name="Google Shape;717;p39"/>
          <p:cNvSpPr/>
          <p:nvPr/>
        </p:nvSpPr>
        <p:spPr>
          <a:xfrm>
            <a:off x="8190333" y="6025918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8" name="Google Shape;718;p39"/>
          <p:cNvSpPr/>
          <p:nvPr/>
        </p:nvSpPr>
        <p:spPr>
          <a:xfrm>
            <a:off x="10388365" y="6025918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9" name="Google Shape;719;p39"/>
          <p:cNvSpPr/>
          <p:nvPr/>
        </p:nvSpPr>
        <p:spPr>
          <a:xfrm>
            <a:off x="12586396" y="6025918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0" name="Google Shape;720;p39"/>
          <p:cNvSpPr/>
          <p:nvPr/>
        </p:nvSpPr>
        <p:spPr>
          <a:xfrm>
            <a:off x="14784428" y="6025918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1" name="Google Shape;721;p39"/>
          <p:cNvSpPr/>
          <p:nvPr/>
        </p:nvSpPr>
        <p:spPr>
          <a:xfrm>
            <a:off x="1596239" y="84643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2" name="Google Shape;722;p39"/>
          <p:cNvSpPr/>
          <p:nvPr/>
        </p:nvSpPr>
        <p:spPr>
          <a:xfrm>
            <a:off x="3794270" y="84643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3" name="Google Shape;723;p39"/>
          <p:cNvSpPr/>
          <p:nvPr/>
        </p:nvSpPr>
        <p:spPr>
          <a:xfrm>
            <a:off x="5992302" y="84643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4" name="Google Shape;724;p39"/>
          <p:cNvSpPr/>
          <p:nvPr/>
        </p:nvSpPr>
        <p:spPr>
          <a:xfrm>
            <a:off x="8190333" y="84643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5" name="Google Shape;725;p39"/>
          <p:cNvSpPr/>
          <p:nvPr/>
        </p:nvSpPr>
        <p:spPr>
          <a:xfrm>
            <a:off x="10388365" y="84643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6" name="Google Shape;726;p39"/>
          <p:cNvSpPr/>
          <p:nvPr/>
        </p:nvSpPr>
        <p:spPr>
          <a:xfrm>
            <a:off x="12586396" y="84643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7" name="Google Shape;727;p39"/>
          <p:cNvSpPr/>
          <p:nvPr/>
        </p:nvSpPr>
        <p:spPr>
          <a:xfrm>
            <a:off x="14784428" y="84643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28" name="Google Shape;728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8425" y="3814775"/>
            <a:ext cx="1033700" cy="1033700"/>
          </a:xfrm>
          <a:prstGeom prst="rect">
            <a:avLst/>
          </a:prstGeom>
          <a:noFill/>
          <a:ln>
            <a:noFill/>
          </a:ln>
        </p:spPr>
      </p:pic>
      <p:sp>
        <p:nvSpPr>
          <p:cNvPr id="729" name="Google Shape;729;p39"/>
          <p:cNvSpPr/>
          <p:nvPr/>
        </p:nvSpPr>
        <p:spPr>
          <a:xfrm>
            <a:off x="1622001" y="108444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0" name="Google Shape;730;p39"/>
          <p:cNvSpPr/>
          <p:nvPr/>
        </p:nvSpPr>
        <p:spPr>
          <a:xfrm>
            <a:off x="3820033" y="108444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1" name="Google Shape;731;p39"/>
          <p:cNvSpPr/>
          <p:nvPr/>
        </p:nvSpPr>
        <p:spPr>
          <a:xfrm>
            <a:off x="6018064" y="108444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2" name="Google Shape;732;p39"/>
          <p:cNvSpPr/>
          <p:nvPr/>
        </p:nvSpPr>
        <p:spPr>
          <a:xfrm>
            <a:off x="8216096" y="108444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3" name="Google Shape;733;p39"/>
          <p:cNvSpPr/>
          <p:nvPr/>
        </p:nvSpPr>
        <p:spPr>
          <a:xfrm>
            <a:off x="10414127" y="108444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4" name="Google Shape;734;p39"/>
          <p:cNvSpPr/>
          <p:nvPr/>
        </p:nvSpPr>
        <p:spPr>
          <a:xfrm>
            <a:off x="12612159" y="108444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5" name="Google Shape;735;p39"/>
          <p:cNvSpPr/>
          <p:nvPr/>
        </p:nvSpPr>
        <p:spPr>
          <a:xfrm>
            <a:off x="14810190" y="10844404"/>
            <a:ext cx="1546500" cy="1546500"/>
          </a:xfrm>
          <a:prstGeom prst="roundRect">
            <a:avLst>
              <a:gd fmla="val 16667" name="adj"/>
            </a:avLst>
          </a:prstGeom>
          <a:solidFill>
            <a:srgbClr val="CAD0D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36" name="Google Shape;736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12885" y="3745300"/>
            <a:ext cx="1172650" cy="117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7" name="Google Shape;737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74475" y="3814775"/>
            <a:ext cx="1033700" cy="103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8" name="Google Shape;738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472513" y="3854705"/>
            <a:ext cx="1033700" cy="103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9" name="Google Shape;739;p3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601063" y="3745300"/>
            <a:ext cx="1172650" cy="117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0" name="Google Shape;740;p3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720900" y="3667100"/>
            <a:ext cx="1329050" cy="132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1" name="Google Shape;741;p3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5085046" y="3817879"/>
            <a:ext cx="1033700" cy="103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2" name="Google Shape;742;p3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871071" y="6322966"/>
            <a:ext cx="1033700" cy="103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3" name="Google Shape;743;p3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087496" y="6286148"/>
            <a:ext cx="1033700" cy="103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4" name="Google Shape;744;p3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179225" y="6216685"/>
            <a:ext cx="1172650" cy="117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5" name="Google Shape;745;p3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8377263" y="6235084"/>
            <a:ext cx="1172650" cy="117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6" name="Google Shape;746;p39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0626363" y="6286162"/>
            <a:ext cx="1033675" cy="1033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p39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12773325" y="6198263"/>
            <a:ext cx="1172650" cy="117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8" name="Google Shape;748;p39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5077686" y="6348249"/>
            <a:ext cx="946300" cy="946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" name="Google Shape;749;p39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896360" y="8775150"/>
            <a:ext cx="946300" cy="94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0" name="Google Shape;750;p39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4032289" y="8709998"/>
            <a:ext cx="1033650" cy="1033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1" name="Google Shape;751;p39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6179225" y="8622600"/>
            <a:ext cx="1172650" cy="117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2" name="Google Shape;752;p39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8297654" y="8667136"/>
            <a:ext cx="1329050" cy="132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3" name="Google Shape;753;p39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10688461" y="8800723"/>
            <a:ext cx="946300" cy="94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4" name="Google Shape;754;p39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12850164" y="8749872"/>
            <a:ext cx="1033700" cy="1033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5" name="Google Shape;755;p39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15091429" y="8772095"/>
            <a:ext cx="946300" cy="946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756" name="Google Shape;756;p39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1871089" y="11100825"/>
            <a:ext cx="1033650" cy="103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7" name="Google Shape;757;p39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4036436" y="11012914"/>
            <a:ext cx="1172650" cy="117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8" name="Google Shape;758;p39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6204988" y="11053511"/>
            <a:ext cx="1172650" cy="117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9" name="Google Shape;759;p39"/>
          <p:cNvPicPr preferRelativeResize="0"/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8403025" y="11067375"/>
            <a:ext cx="1172650" cy="117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0" name="Google Shape;760;p39"/>
          <p:cNvPicPr preferRelativeResize="0"/>
          <p:nvPr/>
        </p:nvPicPr>
        <p:blipFill>
          <a:blip r:embed="rId28">
            <a:alphaModFix/>
          </a:blip>
          <a:stretch>
            <a:fillRect/>
          </a:stretch>
        </p:blipFill>
        <p:spPr>
          <a:xfrm>
            <a:off x="12868563" y="11100015"/>
            <a:ext cx="1033700" cy="103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1" name="Google Shape;761;p39"/>
          <p:cNvPicPr preferRelativeResize="0"/>
          <p:nvPr/>
        </p:nvPicPr>
        <p:blipFill>
          <a:blip r:embed="rId29">
            <a:alphaModFix/>
          </a:blip>
          <a:stretch>
            <a:fillRect/>
          </a:stretch>
        </p:blipFill>
        <p:spPr>
          <a:xfrm>
            <a:off x="14918964" y="10976318"/>
            <a:ext cx="1329050" cy="132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2" name="Google Shape;762;p39"/>
          <p:cNvPicPr preferRelativeResize="0"/>
          <p:nvPr/>
        </p:nvPicPr>
        <p:blipFill>
          <a:blip r:embed="rId30">
            <a:alphaModFix/>
          </a:blip>
          <a:stretch>
            <a:fillRect/>
          </a:stretch>
        </p:blipFill>
        <p:spPr>
          <a:xfrm>
            <a:off x="10714225" y="11180550"/>
            <a:ext cx="946300" cy="946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63" name="Google Shape;763;p39"/>
          <p:cNvCxnSpPr/>
          <p:nvPr/>
        </p:nvCxnSpPr>
        <p:spPr>
          <a:xfrm>
            <a:off x="17182329" y="3516450"/>
            <a:ext cx="0" cy="9242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764" name="Google Shape;764;p39"/>
          <p:cNvSpPr txBox="1"/>
          <p:nvPr/>
        </p:nvSpPr>
        <p:spPr>
          <a:xfrm>
            <a:off x="1631625" y="5163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01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65" name="Google Shape;765;p39"/>
          <p:cNvSpPr txBox="1"/>
          <p:nvPr/>
        </p:nvSpPr>
        <p:spPr>
          <a:xfrm>
            <a:off x="3837008" y="5163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02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66" name="Google Shape;766;p39"/>
          <p:cNvSpPr txBox="1"/>
          <p:nvPr/>
        </p:nvSpPr>
        <p:spPr>
          <a:xfrm>
            <a:off x="6042391" y="5163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03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67" name="Google Shape;767;p39"/>
          <p:cNvSpPr txBox="1"/>
          <p:nvPr/>
        </p:nvSpPr>
        <p:spPr>
          <a:xfrm>
            <a:off x="8229363" y="5163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04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68" name="Google Shape;768;p39"/>
          <p:cNvSpPr txBox="1"/>
          <p:nvPr/>
        </p:nvSpPr>
        <p:spPr>
          <a:xfrm>
            <a:off x="10434746" y="5163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05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69" name="Google Shape;769;p39"/>
          <p:cNvSpPr txBox="1"/>
          <p:nvPr/>
        </p:nvSpPr>
        <p:spPr>
          <a:xfrm>
            <a:off x="12621719" y="5163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06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70" name="Google Shape;770;p39"/>
          <p:cNvSpPr txBox="1"/>
          <p:nvPr/>
        </p:nvSpPr>
        <p:spPr>
          <a:xfrm>
            <a:off x="14787723" y="5163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07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71" name="Google Shape;771;p39"/>
          <p:cNvSpPr txBox="1"/>
          <p:nvPr/>
        </p:nvSpPr>
        <p:spPr>
          <a:xfrm>
            <a:off x="1636739" y="76016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08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72" name="Google Shape;772;p39"/>
          <p:cNvSpPr txBox="1"/>
          <p:nvPr/>
        </p:nvSpPr>
        <p:spPr>
          <a:xfrm>
            <a:off x="3842122" y="76016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09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73" name="Google Shape;773;p39"/>
          <p:cNvSpPr txBox="1"/>
          <p:nvPr/>
        </p:nvSpPr>
        <p:spPr>
          <a:xfrm>
            <a:off x="6047505" y="76016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10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74" name="Google Shape;774;p39"/>
          <p:cNvSpPr txBox="1"/>
          <p:nvPr/>
        </p:nvSpPr>
        <p:spPr>
          <a:xfrm>
            <a:off x="8234477" y="76016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11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75" name="Google Shape;775;p39"/>
          <p:cNvSpPr txBox="1"/>
          <p:nvPr/>
        </p:nvSpPr>
        <p:spPr>
          <a:xfrm>
            <a:off x="10439861" y="76016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12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76" name="Google Shape;776;p39"/>
          <p:cNvSpPr txBox="1"/>
          <p:nvPr/>
        </p:nvSpPr>
        <p:spPr>
          <a:xfrm>
            <a:off x="12626833" y="76016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13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77" name="Google Shape;777;p39"/>
          <p:cNvSpPr txBox="1"/>
          <p:nvPr/>
        </p:nvSpPr>
        <p:spPr>
          <a:xfrm>
            <a:off x="14792837" y="76016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14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78" name="Google Shape;778;p39"/>
          <p:cNvSpPr txBox="1"/>
          <p:nvPr/>
        </p:nvSpPr>
        <p:spPr>
          <a:xfrm>
            <a:off x="1636739" y="100400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15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79" name="Google Shape;779;p39"/>
          <p:cNvSpPr txBox="1"/>
          <p:nvPr/>
        </p:nvSpPr>
        <p:spPr>
          <a:xfrm>
            <a:off x="3842122" y="100400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16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80" name="Google Shape;780;p39"/>
          <p:cNvSpPr txBox="1"/>
          <p:nvPr/>
        </p:nvSpPr>
        <p:spPr>
          <a:xfrm>
            <a:off x="6047505" y="100400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17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81" name="Google Shape;781;p39"/>
          <p:cNvSpPr txBox="1"/>
          <p:nvPr/>
        </p:nvSpPr>
        <p:spPr>
          <a:xfrm>
            <a:off x="8234477" y="100400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18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82" name="Google Shape;782;p39"/>
          <p:cNvSpPr txBox="1"/>
          <p:nvPr/>
        </p:nvSpPr>
        <p:spPr>
          <a:xfrm>
            <a:off x="10439861" y="100400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19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83" name="Google Shape;783;p39"/>
          <p:cNvSpPr txBox="1"/>
          <p:nvPr/>
        </p:nvSpPr>
        <p:spPr>
          <a:xfrm>
            <a:off x="12626833" y="100400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20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84" name="Google Shape;784;p39"/>
          <p:cNvSpPr txBox="1"/>
          <p:nvPr/>
        </p:nvSpPr>
        <p:spPr>
          <a:xfrm>
            <a:off x="14792837" y="100400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21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85" name="Google Shape;785;p39"/>
          <p:cNvSpPr txBox="1"/>
          <p:nvPr/>
        </p:nvSpPr>
        <p:spPr>
          <a:xfrm>
            <a:off x="1636739" y="12402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22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86" name="Google Shape;786;p39"/>
          <p:cNvSpPr txBox="1"/>
          <p:nvPr/>
        </p:nvSpPr>
        <p:spPr>
          <a:xfrm>
            <a:off x="3842122" y="12402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23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87" name="Google Shape;787;p39"/>
          <p:cNvSpPr txBox="1"/>
          <p:nvPr/>
        </p:nvSpPr>
        <p:spPr>
          <a:xfrm>
            <a:off x="6047505" y="12402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24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88" name="Google Shape;788;p39"/>
          <p:cNvSpPr txBox="1"/>
          <p:nvPr/>
        </p:nvSpPr>
        <p:spPr>
          <a:xfrm>
            <a:off x="8234477" y="12402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25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89" name="Google Shape;789;p39"/>
          <p:cNvSpPr txBox="1"/>
          <p:nvPr/>
        </p:nvSpPr>
        <p:spPr>
          <a:xfrm>
            <a:off x="10439861" y="12402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26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90" name="Google Shape;790;p39"/>
          <p:cNvSpPr txBox="1"/>
          <p:nvPr/>
        </p:nvSpPr>
        <p:spPr>
          <a:xfrm>
            <a:off x="12626833" y="12402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27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91" name="Google Shape;791;p39"/>
          <p:cNvSpPr txBox="1"/>
          <p:nvPr/>
        </p:nvSpPr>
        <p:spPr>
          <a:xfrm>
            <a:off x="14792837" y="12402252"/>
            <a:ext cx="15273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>
                <a:latin typeface="Montserrat SemiBold"/>
                <a:ea typeface="Montserrat SemiBold"/>
                <a:cs typeface="Montserrat SemiBold"/>
                <a:sym typeface="Montserrat SemiBold"/>
              </a:rPr>
              <a:t>28</a:t>
            </a:r>
            <a:endParaRPr sz="1900"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792" name="Google Shape;792;p39"/>
          <p:cNvSpPr txBox="1"/>
          <p:nvPr/>
        </p:nvSpPr>
        <p:spPr>
          <a:xfrm>
            <a:off x="18005400" y="3519250"/>
            <a:ext cx="5510400" cy="929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01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- Arte e cultura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02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- Automotive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03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- Chimica, gomma e plastica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04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</a:t>
            </a: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Abbigliamento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05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- Edilizia e costruzioni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06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- Ecologia e ambiente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07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 Elettronica e apparecchiature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08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- Finanza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09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- Alimentari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10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- Professionisti e consulenza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11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- Arredamento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12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- Artigianato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13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 HORECA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14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 Informatica e telecomunicazioni</a:t>
            </a: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b="1"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15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 Macchine e attrezzature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16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 Settore manufatturiero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17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- Marketing e servizi per aziende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18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- Medicina ed estetica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19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 Settore metalmeccanico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20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 Uffici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21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</a:t>
            </a: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Impiantistica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22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 Pubblica amministrazione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23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 Materie prime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24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 Servizi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25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 Negozi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26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</a:t>
            </a: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Sport e tempo libero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27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 Turismo</a:t>
            </a:r>
            <a:endParaRPr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28 </a:t>
            </a:r>
            <a:r>
              <a:rPr lang="de-DE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- Veicoli e trasporti</a:t>
            </a:r>
            <a:endParaRPr sz="22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93" name="Google Shape;793;p39"/>
          <p:cNvPicPr preferRelativeResize="0"/>
          <p:nvPr/>
        </p:nvPicPr>
        <p:blipFill>
          <a:blip r:embed="rId31">
            <a:alphaModFix/>
          </a:blip>
          <a:stretch>
            <a:fillRect/>
          </a:stretch>
        </p:blipFill>
        <p:spPr>
          <a:xfrm>
            <a:off x="559162" y="575737"/>
            <a:ext cx="1172650" cy="117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40"/>
          <p:cNvSpPr/>
          <p:nvPr/>
        </p:nvSpPr>
        <p:spPr>
          <a:xfrm rot="-2700000">
            <a:off x="-2798879" y="5706242"/>
            <a:ext cx="7875555" cy="7279659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799" name="Google Shape;799;p40"/>
          <p:cNvSpPr/>
          <p:nvPr/>
        </p:nvSpPr>
        <p:spPr>
          <a:xfrm rot="8100000">
            <a:off x="13662133" y="-4665623"/>
            <a:ext cx="11821770" cy="10927277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rgbClr val="FF9900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cxnSp>
        <p:nvCxnSpPr>
          <p:cNvPr id="800" name="Google Shape;800;p40"/>
          <p:cNvCxnSpPr/>
          <p:nvPr/>
        </p:nvCxnSpPr>
        <p:spPr>
          <a:xfrm>
            <a:off x="2376373" y="12457442"/>
            <a:ext cx="20731200" cy="0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801" name="Google Shape;801;p40"/>
          <p:cNvSpPr txBox="1"/>
          <p:nvPr/>
        </p:nvSpPr>
        <p:spPr>
          <a:xfrm>
            <a:off x="-100" y="7650000"/>
            <a:ext cx="24384000" cy="19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b="1" lang="de-DE" sz="7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ICONE GLOBALI</a:t>
            </a:r>
            <a:endParaRPr b="1" sz="73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IBM Plex Sans Light"/>
              <a:buNone/>
            </a:pPr>
            <a:r>
              <a:t/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02" name="Google Shape;802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63987" y="4953713"/>
            <a:ext cx="2256025" cy="225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3" name="Google Shape;803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945787" y="10859975"/>
            <a:ext cx="5115523" cy="116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4" name="Google Shape;804;p4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89643" y="2046705"/>
            <a:ext cx="6057900" cy="138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41"/>
          <p:cNvSpPr/>
          <p:nvPr/>
        </p:nvSpPr>
        <p:spPr>
          <a:xfrm>
            <a:off x="2560325" y="3512622"/>
            <a:ext cx="1048085" cy="1072498"/>
          </a:xfrm>
          <a:custGeom>
            <a:rect b="b" l="l" r="r" t="t"/>
            <a:pathLst>
              <a:path extrusionOk="0" h="176" w="176">
                <a:moveTo>
                  <a:pt x="175" y="85"/>
                </a:moveTo>
                <a:cubicBezTo>
                  <a:pt x="144" y="54"/>
                  <a:pt x="144" y="54"/>
                  <a:pt x="144" y="5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10"/>
                  <a:pt x="142" y="8"/>
                  <a:pt x="140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4" y="8"/>
                  <a:pt x="112" y="10"/>
                  <a:pt x="112" y="12"/>
                </a:cubicBezTo>
                <a:cubicBezTo>
                  <a:pt x="112" y="22"/>
                  <a:pt x="112" y="22"/>
                  <a:pt x="112" y="22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1" y="85"/>
                  <a:pt x="1" y="85"/>
                  <a:pt x="1" y="85"/>
                </a:cubicBezTo>
                <a:cubicBezTo>
                  <a:pt x="0" y="86"/>
                  <a:pt x="0" y="87"/>
                  <a:pt x="0" y="88"/>
                </a:cubicBezTo>
                <a:cubicBezTo>
                  <a:pt x="0" y="90"/>
                  <a:pt x="2" y="92"/>
                  <a:pt x="4" y="92"/>
                </a:cubicBezTo>
                <a:cubicBezTo>
                  <a:pt x="5" y="92"/>
                  <a:pt x="6" y="92"/>
                  <a:pt x="7" y="91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4"/>
                  <a:pt x="26" y="176"/>
                  <a:pt x="28" y="176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50" y="176"/>
                  <a:pt x="152" y="174"/>
                  <a:pt x="152" y="172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169" y="91"/>
                  <a:pt x="169" y="91"/>
                  <a:pt x="169" y="91"/>
                </a:cubicBezTo>
                <a:cubicBezTo>
                  <a:pt x="170" y="92"/>
                  <a:pt x="171" y="92"/>
                  <a:pt x="172" y="92"/>
                </a:cubicBezTo>
                <a:cubicBezTo>
                  <a:pt x="174" y="92"/>
                  <a:pt x="176" y="90"/>
                  <a:pt x="176" y="88"/>
                </a:cubicBezTo>
                <a:cubicBezTo>
                  <a:pt x="176" y="87"/>
                  <a:pt x="176" y="86"/>
                  <a:pt x="175" y="85"/>
                </a:cubicBezTo>
                <a:moveTo>
                  <a:pt x="120" y="16"/>
                </a:moveTo>
                <a:cubicBezTo>
                  <a:pt x="136" y="16"/>
                  <a:pt x="136" y="16"/>
                  <a:pt x="136" y="16"/>
                </a:cubicBezTo>
                <a:cubicBezTo>
                  <a:pt x="136" y="46"/>
                  <a:pt x="136" y="46"/>
                  <a:pt x="136" y="46"/>
                </a:cubicBezTo>
                <a:cubicBezTo>
                  <a:pt x="120" y="30"/>
                  <a:pt x="120" y="30"/>
                  <a:pt x="120" y="30"/>
                </a:cubicBezTo>
                <a:lnTo>
                  <a:pt x="120" y="16"/>
                </a:lnTo>
                <a:close/>
                <a:moveTo>
                  <a:pt x="64" y="168"/>
                </a:moveTo>
                <a:cubicBezTo>
                  <a:pt x="32" y="168"/>
                  <a:pt x="32" y="168"/>
                  <a:pt x="32" y="168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64" y="160"/>
                  <a:pt x="64" y="160"/>
                  <a:pt x="64" y="160"/>
                </a:cubicBezTo>
                <a:lnTo>
                  <a:pt x="64" y="168"/>
                </a:lnTo>
                <a:close/>
                <a:moveTo>
                  <a:pt x="104" y="168"/>
                </a:moveTo>
                <a:cubicBezTo>
                  <a:pt x="72" y="168"/>
                  <a:pt x="72" y="168"/>
                  <a:pt x="72" y="168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68"/>
                </a:lnTo>
                <a:close/>
                <a:moveTo>
                  <a:pt x="144" y="168"/>
                </a:moveTo>
                <a:cubicBezTo>
                  <a:pt x="112" y="168"/>
                  <a:pt x="112" y="168"/>
                  <a:pt x="112" y="168"/>
                </a:cubicBezTo>
                <a:cubicBezTo>
                  <a:pt x="112" y="160"/>
                  <a:pt x="112" y="160"/>
                  <a:pt x="112" y="160"/>
                </a:cubicBezTo>
                <a:cubicBezTo>
                  <a:pt x="144" y="160"/>
                  <a:pt x="144" y="160"/>
                  <a:pt x="144" y="160"/>
                </a:cubicBezTo>
                <a:lnTo>
                  <a:pt x="144" y="168"/>
                </a:lnTo>
                <a:close/>
                <a:moveTo>
                  <a:pt x="144" y="152"/>
                </a:moveTo>
                <a:cubicBezTo>
                  <a:pt x="112" y="152"/>
                  <a:pt x="112" y="152"/>
                  <a:pt x="112" y="152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8"/>
                  <a:pt x="110" y="96"/>
                  <a:pt x="10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6" y="96"/>
                  <a:pt x="64" y="98"/>
                  <a:pt x="64" y="100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2" y="66"/>
                  <a:pt x="32" y="66"/>
                  <a:pt x="32" y="66"/>
                </a:cubicBezTo>
                <a:cubicBezTo>
                  <a:pt x="88" y="10"/>
                  <a:pt x="88" y="10"/>
                  <a:pt x="88" y="10"/>
                </a:cubicBezTo>
                <a:cubicBezTo>
                  <a:pt x="144" y="66"/>
                  <a:pt x="144" y="66"/>
                  <a:pt x="144" y="66"/>
                </a:cubicBezTo>
                <a:lnTo>
                  <a:pt x="144" y="152"/>
                </a:lnTo>
                <a:close/>
                <a:moveTo>
                  <a:pt x="92" y="144"/>
                </a:moveTo>
                <a:cubicBezTo>
                  <a:pt x="94" y="144"/>
                  <a:pt x="96" y="142"/>
                  <a:pt x="96" y="140"/>
                </a:cubicBezTo>
                <a:cubicBezTo>
                  <a:pt x="96" y="138"/>
                  <a:pt x="94" y="136"/>
                  <a:pt x="92" y="136"/>
                </a:cubicBezTo>
                <a:cubicBezTo>
                  <a:pt x="90" y="136"/>
                  <a:pt x="88" y="138"/>
                  <a:pt x="88" y="140"/>
                </a:cubicBezTo>
                <a:cubicBezTo>
                  <a:pt x="88" y="142"/>
                  <a:pt x="90" y="144"/>
                  <a:pt x="92" y="14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0" name="Google Shape;810;p41"/>
          <p:cNvSpPr/>
          <p:nvPr/>
        </p:nvSpPr>
        <p:spPr>
          <a:xfrm>
            <a:off x="4564016" y="3512622"/>
            <a:ext cx="1051939" cy="1072498"/>
          </a:xfrm>
          <a:custGeom>
            <a:rect b="b" l="l" r="r" t="t"/>
            <a:pathLst>
              <a:path extrusionOk="0" h="176" w="176">
                <a:moveTo>
                  <a:pt x="148" y="84"/>
                </a:moveTo>
                <a:cubicBezTo>
                  <a:pt x="146" y="84"/>
                  <a:pt x="144" y="86"/>
                  <a:pt x="144" y="88"/>
                </a:cubicBezTo>
                <a:cubicBezTo>
                  <a:pt x="144" y="90"/>
                  <a:pt x="146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moveTo>
                  <a:pt x="60" y="136"/>
                </a:moveTo>
                <a:cubicBezTo>
                  <a:pt x="58" y="135"/>
                  <a:pt x="56" y="136"/>
                  <a:pt x="55" y="138"/>
                </a:cubicBezTo>
                <a:cubicBezTo>
                  <a:pt x="53" y="140"/>
                  <a:pt x="54" y="142"/>
                  <a:pt x="56" y="143"/>
                </a:cubicBezTo>
                <a:cubicBezTo>
                  <a:pt x="58" y="145"/>
                  <a:pt x="60" y="144"/>
                  <a:pt x="61" y="142"/>
                </a:cubicBezTo>
                <a:cubicBezTo>
                  <a:pt x="63" y="140"/>
                  <a:pt x="62" y="138"/>
                  <a:pt x="60" y="136"/>
                </a:cubicBezTo>
                <a:moveTo>
                  <a:pt x="34" y="115"/>
                </a:moveTo>
                <a:cubicBezTo>
                  <a:pt x="32" y="116"/>
                  <a:pt x="31" y="118"/>
                  <a:pt x="33" y="120"/>
                </a:cubicBezTo>
                <a:cubicBezTo>
                  <a:pt x="34" y="122"/>
                  <a:pt x="36" y="123"/>
                  <a:pt x="38" y="121"/>
                </a:cubicBezTo>
                <a:cubicBezTo>
                  <a:pt x="40" y="120"/>
                  <a:pt x="41" y="118"/>
                  <a:pt x="40" y="116"/>
                </a:cubicBezTo>
                <a:cubicBezTo>
                  <a:pt x="38" y="114"/>
                  <a:pt x="36" y="113"/>
                  <a:pt x="34" y="115"/>
                </a:cubicBezTo>
                <a:moveTo>
                  <a:pt x="56" y="33"/>
                </a:moveTo>
                <a:cubicBezTo>
                  <a:pt x="54" y="34"/>
                  <a:pt x="53" y="36"/>
                  <a:pt x="55" y="38"/>
                </a:cubicBezTo>
                <a:cubicBezTo>
                  <a:pt x="56" y="40"/>
                  <a:pt x="58" y="41"/>
                  <a:pt x="60" y="40"/>
                </a:cubicBezTo>
                <a:cubicBezTo>
                  <a:pt x="62" y="38"/>
                  <a:pt x="63" y="36"/>
                  <a:pt x="61" y="34"/>
                </a:cubicBezTo>
                <a:cubicBezTo>
                  <a:pt x="60" y="32"/>
                  <a:pt x="58" y="31"/>
                  <a:pt x="56" y="33"/>
                </a:cubicBezTo>
                <a:moveTo>
                  <a:pt x="28" y="84"/>
                </a:moveTo>
                <a:cubicBezTo>
                  <a:pt x="26" y="84"/>
                  <a:pt x="24" y="86"/>
                  <a:pt x="24" y="88"/>
                </a:cubicBezTo>
                <a:cubicBezTo>
                  <a:pt x="24" y="90"/>
                  <a:pt x="26" y="92"/>
                  <a:pt x="28" y="92"/>
                </a:cubicBezTo>
                <a:cubicBezTo>
                  <a:pt x="30" y="92"/>
                  <a:pt x="32" y="90"/>
                  <a:pt x="32" y="88"/>
                </a:cubicBezTo>
                <a:cubicBezTo>
                  <a:pt x="32" y="86"/>
                  <a:pt x="30" y="84"/>
                  <a:pt x="28" y="84"/>
                </a:cubicBezTo>
                <a:moveTo>
                  <a:pt x="116" y="40"/>
                </a:moveTo>
                <a:cubicBezTo>
                  <a:pt x="118" y="41"/>
                  <a:pt x="120" y="40"/>
                  <a:pt x="121" y="38"/>
                </a:cubicBezTo>
                <a:cubicBezTo>
                  <a:pt x="123" y="36"/>
                  <a:pt x="122" y="34"/>
                  <a:pt x="120" y="33"/>
                </a:cubicBezTo>
                <a:cubicBezTo>
                  <a:pt x="118" y="31"/>
                  <a:pt x="116" y="32"/>
                  <a:pt x="115" y="34"/>
                </a:cubicBezTo>
                <a:cubicBezTo>
                  <a:pt x="113" y="36"/>
                  <a:pt x="114" y="38"/>
                  <a:pt x="116" y="40"/>
                </a:cubicBezTo>
                <a:moveTo>
                  <a:pt x="38" y="55"/>
                </a:moveTo>
                <a:cubicBezTo>
                  <a:pt x="36" y="53"/>
                  <a:pt x="34" y="54"/>
                  <a:pt x="33" y="56"/>
                </a:cubicBezTo>
                <a:cubicBezTo>
                  <a:pt x="31" y="58"/>
                  <a:pt x="32" y="60"/>
                  <a:pt x="34" y="61"/>
                </a:cubicBezTo>
                <a:cubicBezTo>
                  <a:pt x="36" y="63"/>
                  <a:pt x="38" y="62"/>
                  <a:pt x="40" y="60"/>
                </a:cubicBezTo>
                <a:cubicBezTo>
                  <a:pt x="41" y="58"/>
                  <a:pt x="40" y="56"/>
                  <a:pt x="38" y="55"/>
                </a:cubicBezTo>
                <a:moveTo>
                  <a:pt x="142" y="115"/>
                </a:moveTo>
                <a:cubicBezTo>
                  <a:pt x="140" y="113"/>
                  <a:pt x="138" y="114"/>
                  <a:pt x="137" y="116"/>
                </a:cubicBezTo>
                <a:cubicBezTo>
                  <a:pt x="135" y="118"/>
                  <a:pt x="136" y="120"/>
                  <a:pt x="138" y="121"/>
                </a:cubicBezTo>
                <a:cubicBezTo>
                  <a:pt x="140" y="123"/>
                  <a:pt x="142" y="122"/>
                  <a:pt x="143" y="120"/>
                </a:cubicBezTo>
                <a:cubicBezTo>
                  <a:pt x="145" y="118"/>
                  <a:pt x="144" y="116"/>
                  <a:pt x="142" y="115"/>
                </a:cubicBezTo>
                <a:moveTo>
                  <a:pt x="88" y="144"/>
                </a:moveTo>
                <a:cubicBezTo>
                  <a:pt x="86" y="144"/>
                  <a:pt x="84" y="146"/>
                  <a:pt x="84" y="148"/>
                </a:cubicBezTo>
                <a:cubicBezTo>
                  <a:pt x="84" y="150"/>
                  <a:pt x="86" y="152"/>
                  <a:pt x="88" y="152"/>
                </a:cubicBezTo>
                <a:cubicBezTo>
                  <a:pt x="90" y="152"/>
                  <a:pt x="92" y="150"/>
                  <a:pt x="92" y="148"/>
                </a:cubicBezTo>
                <a:cubicBezTo>
                  <a:pt x="92" y="146"/>
                  <a:pt x="90" y="144"/>
                  <a:pt x="88" y="144"/>
                </a:cubicBezTo>
                <a:moveTo>
                  <a:pt x="138" y="55"/>
                </a:moveTo>
                <a:cubicBezTo>
                  <a:pt x="136" y="56"/>
                  <a:pt x="135" y="58"/>
                  <a:pt x="137" y="60"/>
                </a:cubicBezTo>
                <a:cubicBezTo>
                  <a:pt x="138" y="62"/>
                  <a:pt x="140" y="63"/>
                  <a:pt x="142" y="61"/>
                </a:cubicBezTo>
                <a:cubicBezTo>
                  <a:pt x="144" y="60"/>
                  <a:pt x="145" y="58"/>
                  <a:pt x="143" y="56"/>
                </a:cubicBezTo>
                <a:cubicBezTo>
                  <a:pt x="142" y="54"/>
                  <a:pt x="140" y="53"/>
                  <a:pt x="138" y="55"/>
                </a:cubicBezTo>
                <a:moveTo>
                  <a:pt x="124" y="84"/>
                </a:moveTo>
                <a:cubicBezTo>
                  <a:pt x="103" y="84"/>
                  <a:pt x="103" y="84"/>
                  <a:pt x="103" y="84"/>
                </a:cubicBezTo>
                <a:cubicBezTo>
                  <a:pt x="102" y="78"/>
                  <a:pt x="98" y="74"/>
                  <a:pt x="92" y="73"/>
                </a:cubicBezTo>
                <a:cubicBezTo>
                  <a:pt x="92" y="28"/>
                  <a:pt x="92" y="28"/>
                  <a:pt x="92" y="28"/>
                </a:cubicBezTo>
                <a:cubicBezTo>
                  <a:pt x="92" y="26"/>
                  <a:pt x="90" y="24"/>
                  <a:pt x="88" y="24"/>
                </a:cubicBezTo>
                <a:cubicBezTo>
                  <a:pt x="86" y="24"/>
                  <a:pt x="84" y="26"/>
                  <a:pt x="84" y="28"/>
                </a:cubicBezTo>
                <a:cubicBezTo>
                  <a:pt x="84" y="73"/>
                  <a:pt x="84" y="73"/>
                  <a:pt x="84" y="73"/>
                </a:cubicBezTo>
                <a:cubicBezTo>
                  <a:pt x="77" y="74"/>
                  <a:pt x="72" y="81"/>
                  <a:pt x="72" y="88"/>
                </a:cubicBezTo>
                <a:cubicBezTo>
                  <a:pt x="72" y="97"/>
                  <a:pt x="79" y="104"/>
                  <a:pt x="88" y="104"/>
                </a:cubicBezTo>
                <a:cubicBezTo>
                  <a:pt x="95" y="104"/>
                  <a:pt x="102" y="99"/>
                  <a:pt x="103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6" y="92"/>
                  <a:pt x="128" y="90"/>
                  <a:pt x="128" y="88"/>
                </a:cubicBezTo>
                <a:cubicBezTo>
                  <a:pt x="128" y="86"/>
                  <a:pt x="126" y="84"/>
                  <a:pt x="124" y="84"/>
                </a:cubicBezTo>
                <a:moveTo>
                  <a:pt x="88" y="96"/>
                </a:moveTo>
                <a:cubicBezTo>
                  <a:pt x="84" y="96"/>
                  <a:pt x="80" y="92"/>
                  <a:pt x="80" y="88"/>
                </a:cubicBez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moveTo>
                  <a:pt x="116" y="136"/>
                </a:moveTo>
                <a:cubicBezTo>
                  <a:pt x="114" y="138"/>
                  <a:pt x="113" y="140"/>
                  <a:pt x="115" y="142"/>
                </a:cubicBezTo>
                <a:cubicBezTo>
                  <a:pt x="116" y="144"/>
                  <a:pt x="118" y="145"/>
                  <a:pt x="120" y="143"/>
                </a:cubicBezTo>
                <a:cubicBezTo>
                  <a:pt x="122" y="142"/>
                  <a:pt x="123" y="140"/>
                  <a:pt x="121" y="138"/>
                </a:cubicBezTo>
                <a:cubicBezTo>
                  <a:pt x="120" y="136"/>
                  <a:pt x="118" y="135"/>
                  <a:pt x="116" y="136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1" name="Google Shape;811;p41"/>
          <p:cNvSpPr/>
          <p:nvPr/>
        </p:nvSpPr>
        <p:spPr>
          <a:xfrm>
            <a:off x="6571559" y="3512622"/>
            <a:ext cx="1051939" cy="1072498"/>
          </a:xfrm>
          <a:custGeom>
            <a:rect b="b" l="l" r="r" t="t"/>
            <a:pathLst>
              <a:path extrusionOk="0" h="176" w="176">
                <a:moveTo>
                  <a:pt x="88" y="16"/>
                </a:moveTo>
                <a:cubicBezTo>
                  <a:pt x="48" y="16"/>
                  <a:pt x="16" y="48"/>
                  <a:pt x="16" y="88"/>
                </a:cubicBezTo>
                <a:cubicBezTo>
                  <a:pt x="16" y="128"/>
                  <a:pt x="48" y="160"/>
                  <a:pt x="88" y="160"/>
                </a:cubicBezTo>
                <a:cubicBezTo>
                  <a:pt x="128" y="160"/>
                  <a:pt x="160" y="128"/>
                  <a:pt x="160" y="88"/>
                </a:cubicBezTo>
                <a:cubicBezTo>
                  <a:pt x="160" y="48"/>
                  <a:pt x="128" y="16"/>
                  <a:pt x="88" y="16"/>
                </a:cubicBezTo>
                <a:moveTo>
                  <a:pt x="88" y="152"/>
                </a:moveTo>
                <a:cubicBezTo>
                  <a:pt x="53" y="152"/>
                  <a:pt x="24" y="123"/>
                  <a:pt x="24" y="88"/>
                </a:cubicBezTo>
                <a:cubicBezTo>
                  <a:pt x="24" y="53"/>
                  <a:pt x="53" y="24"/>
                  <a:pt x="88" y="24"/>
                </a:cubicBezTo>
                <a:cubicBezTo>
                  <a:pt x="123" y="24"/>
                  <a:pt x="152" y="53"/>
                  <a:pt x="152" y="88"/>
                </a:cubicBezTo>
                <a:cubicBezTo>
                  <a:pt x="152" y="123"/>
                  <a:pt x="123" y="152"/>
                  <a:pt x="88" y="152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16" y="84"/>
                </a:moveTo>
                <a:cubicBezTo>
                  <a:pt x="103" y="84"/>
                  <a:pt x="103" y="84"/>
                  <a:pt x="103" y="84"/>
                </a:cubicBezTo>
                <a:cubicBezTo>
                  <a:pt x="102" y="78"/>
                  <a:pt x="98" y="74"/>
                  <a:pt x="92" y="73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2"/>
                  <a:pt x="90" y="40"/>
                  <a:pt x="88" y="40"/>
                </a:cubicBezTo>
                <a:cubicBezTo>
                  <a:pt x="86" y="40"/>
                  <a:pt x="84" y="42"/>
                  <a:pt x="84" y="44"/>
                </a:cubicBezTo>
                <a:cubicBezTo>
                  <a:pt x="84" y="73"/>
                  <a:pt x="84" y="73"/>
                  <a:pt x="84" y="73"/>
                </a:cubicBezTo>
                <a:cubicBezTo>
                  <a:pt x="77" y="74"/>
                  <a:pt x="72" y="81"/>
                  <a:pt x="72" y="88"/>
                </a:cubicBezTo>
                <a:cubicBezTo>
                  <a:pt x="72" y="97"/>
                  <a:pt x="79" y="104"/>
                  <a:pt x="88" y="104"/>
                </a:cubicBezTo>
                <a:cubicBezTo>
                  <a:pt x="95" y="104"/>
                  <a:pt x="102" y="99"/>
                  <a:pt x="103" y="92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18" y="92"/>
                  <a:pt x="120" y="90"/>
                  <a:pt x="120" y="88"/>
                </a:cubicBezTo>
                <a:cubicBezTo>
                  <a:pt x="120" y="86"/>
                  <a:pt x="118" y="84"/>
                  <a:pt x="116" y="84"/>
                </a:cubicBezTo>
                <a:moveTo>
                  <a:pt x="88" y="96"/>
                </a:moveTo>
                <a:cubicBezTo>
                  <a:pt x="84" y="96"/>
                  <a:pt x="80" y="92"/>
                  <a:pt x="80" y="88"/>
                </a:cubicBez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2" name="Google Shape;812;p41"/>
          <p:cNvSpPr/>
          <p:nvPr/>
        </p:nvSpPr>
        <p:spPr>
          <a:xfrm>
            <a:off x="8721674" y="3512622"/>
            <a:ext cx="762944" cy="1072498"/>
          </a:xfrm>
          <a:custGeom>
            <a:rect b="b" l="l" r="r" t="t"/>
            <a:pathLst>
              <a:path extrusionOk="0" h="176" w="128">
                <a:moveTo>
                  <a:pt x="64" y="104"/>
                </a:moveTo>
                <a:cubicBezTo>
                  <a:pt x="55" y="104"/>
                  <a:pt x="48" y="111"/>
                  <a:pt x="48" y="120"/>
                </a:cubicBezTo>
                <a:cubicBezTo>
                  <a:pt x="48" y="124"/>
                  <a:pt x="50" y="128"/>
                  <a:pt x="52" y="131"/>
                </a:cubicBezTo>
                <a:cubicBezTo>
                  <a:pt x="52" y="131"/>
                  <a:pt x="52" y="132"/>
                  <a:pt x="52" y="132"/>
                </a:cubicBezTo>
                <a:cubicBezTo>
                  <a:pt x="52" y="139"/>
                  <a:pt x="57" y="144"/>
                  <a:pt x="64" y="144"/>
                </a:cubicBezTo>
                <a:cubicBezTo>
                  <a:pt x="71" y="144"/>
                  <a:pt x="76" y="139"/>
                  <a:pt x="76" y="132"/>
                </a:cubicBezTo>
                <a:cubicBezTo>
                  <a:pt x="76" y="132"/>
                  <a:pt x="76" y="131"/>
                  <a:pt x="76" y="131"/>
                </a:cubicBezTo>
                <a:cubicBezTo>
                  <a:pt x="78" y="128"/>
                  <a:pt x="80" y="124"/>
                  <a:pt x="80" y="120"/>
                </a:cubicBezTo>
                <a:cubicBezTo>
                  <a:pt x="80" y="111"/>
                  <a:pt x="73" y="104"/>
                  <a:pt x="64" y="104"/>
                </a:cubicBezTo>
                <a:moveTo>
                  <a:pt x="68" y="127"/>
                </a:moveTo>
                <a:cubicBezTo>
                  <a:pt x="68" y="132"/>
                  <a:pt x="68" y="132"/>
                  <a:pt x="68" y="132"/>
                </a:cubicBezTo>
                <a:cubicBezTo>
                  <a:pt x="68" y="134"/>
                  <a:pt x="66" y="136"/>
                  <a:pt x="64" y="136"/>
                </a:cubicBezTo>
                <a:cubicBezTo>
                  <a:pt x="62" y="136"/>
                  <a:pt x="60" y="134"/>
                  <a:pt x="60" y="132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58" y="126"/>
                  <a:pt x="56" y="123"/>
                  <a:pt x="56" y="120"/>
                </a:cubicBezTo>
                <a:cubicBezTo>
                  <a:pt x="56" y="116"/>
                  <a:pt x="60" y="112"/>
                  <a:pt x="64" y="112"/>
                </a:cubicBezTo>
                <a:cubicBezTo>
                  <a:pt x="68" y="112"/>
                  <a:pt x="72" y="116"/>
                  <a:pt x="72" y="120"/>
                </a:cubicBezTo>
                <a:cubicBezTo>
                  <a:pt x="72" y="123"/>
                  <a:pt x="70" y="126"/>
                  <a:pt x="68" y="127"/>
                </a:cubicBezTo>
                <a:moveTo>
                  <a:pt x="112" y="72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21"/>
                  <a:pt x="91" y="0"/>
                  <a:pt x="64" y="0"/>
                </a:cubicBezTo>
                <a:cubicBezTo>
                  <a:pt x="37" y="0"/>
                  <a:pt x="16" y="21"/>
                  <a:pt x="16" y="48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21" y="176"/>
                  <a:pt x="128" y="169"/>
                  <a:pt x="128" y="160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79"/>
                  <a:pt x="121" y="72"/>
                  <a:pt x="112" y="72"/>
                </a:cubicBezTo>
                <a:moveTo>
                  <a:pt x="24" y="48"/>
                </a:moveTo>
                <a:cubicBezTo>
                  <a:pt x="24" y="26"/>
                  <a:pt x="42" y="8"/>
                  <a:pt x="64" y="8"/>
                </a:cubicBezTo>
                <a:cubicBezTo>
                  <a:pt x="86" y="8"/>
                  <a:pt x="104" y="26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24" y="72"/>
                  <a:pt x="24" y="72"/>
                  <a:pt x="24" y="72"/>
                </a:cubicBezTo>
                <a:lnTo>
                  <a:pt x="24" y="48"/>
                </a:lnTo>
                <a:close/>
                <a:moveTo>
                  <a:pt x="120" y="160"/>
                </a:moveTo>
                <a:cubicBezTo>
                  <a:pt x="120" y="164"/>
                  <a:pt x="116" y="168"/>
                  <a:pt x="11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6" y="80"/>
                  <a:pt x="120" y="84"/>
                  <a:pt x="120" y="88"/>
                </a:cubicBezTo>
                <a:lnTo>
                  <a:pt x="120" y="1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3" name="Google Shape;813;p41"/>
          <p:cNvSpPr/>
          <p:nvPr/>
        </p:nvSpPr>
        <p:spPr>
          <a:xfrm>
            <a:off x="10725365" y="3512622"/>
            <a:ext cx="766799" cy="1072498"/>
          </a:xfrm>
          <a:custGeom>
            <a:rect b="b" l="l" r="r" t="t"/>
            <a:pathLst>
              <a:path extrusionOk="0" h="176" w="128">
                <a:moveTo>
                  <a:pt x="112" y="72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21"/>
                  <a:pt x="91" y="0"/>
                  <a:pt x="64" y="0"/>
                </a:cubicBezTo>
                <a:cubicBezTo>
                  <a:pt x="37" y="0"/>
                  <a:pt x="16" y="21"/>
                  <a:pt x="16" y="48"/>
                </a:cubicBezTo>
                <a:cubicBezTo>
                  <a:pt x="16" y="50"/>
                  <a:pt x="18" y="52"/>
                  <a:pt x="20" y="52"/>
                </a:cubicBezTo>
                <a:cubicBezTo>
                  <a:pt x="22" y="52"/>
                  <a:pt x="24" y="50"/>
                  <a:pt x="24" y="48"/>
                </a:cubicBezTo>
                <a:cubicBezTo>
                  <a:pt x="24" y="26"/>
                  <a:pt x="42" y="8"/>
                  <a:pt x="64" y="8"/>
                </a:cubicBezTo>
                <a:cubicBezTo>
                  <a:pt x="86" y="8"/>
                  <a:pt x="104" y="26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21" y="176"/>
                  <a:pt x="128" y="169"/>
                  <a:pt x="128" y="160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79"/>
                  <a:pt x="121" y="72"/>
                  <a:pt x="112" y="72"/>
                </a:cubicBezTo>
                <a:moveTo>
                  <a:pt x="120" y="160"/>
                </a:moveTo>
                <a:cubicBezTo>
                  <a:pt x="120" y="164"/>
                  <a:pt x="116" y="168"/>
                  <a:pt x="11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6" y="80"/>
                  <a:pt x="120" y="84"/>
                  <a:pt x="120" y="88"/>
                </a:cubicBezTo>
                <a:lnTo>
                  <a:pt x="120" y="160"/>
                </a:lnTo>
                <a:close/>
                <a:moveTo>
                  <a:pt x="64" y="104"/>
                </a:moveTo>
                <a:cubicBezTo>
                  <a:pt x="55" y="104"/>
                  <a:pt x="48" y="111"/>
                  <a:pt x="48" y="120"/>
                </a:cubicBezTo>
                <a:cubicBezTo>
                  <a:pt x="48" y="124"/>
                  <a:pt x="50" y="128"/>
                  <a:pt x="52" y="131"/>
                </a:cubicBezTo>
                <a:cubicBezTo>
                  <a:pt x="52" y="131"/>
                  <a:pt x="52" y="132"/>
                  <a:pt x="52" y="132"/>
                </a:cubicBezTo>
                <a:cubicBezTo>
                  <a:pt x="52" y="139"/>
                  <a:pt x="57" y="144"/>
                  <a:pt x="64" y="144"/>
                </a:cubicBezTo>
                <a:cubicBezTo>
                  <a:pt x="71" y="144"/>
                  <a:pt x="76" y="139"/>
                  <a:pt x="76" y="132"/>
                </a:cubicBezTo>
                <a:cubicBezTo>
                  <a:pt x="76" y="132"/>
                  <a:pt x="76" y="131"/>
                  <a:pt x="76" y="131"/>
                </a:cubicBezTo>
                <a:cubicBezTo>
                  <a:pt x="78" y="128"/>
                  <a:pt x="80" y="124"/>
                  <a:pt x="80" y="120"/>
                </a:cubicBezTo>
                <a:cubicBezTo>
                  <a:pt x="80" y="111"/>
                  <a:pt x="73" y="104"/>
                  <a:pt x="64" y="104"/>
                </a:cubicBezTo>
                <a:moveTo>
                  <a:pt x="68" y="127"/>
                </a:moveTo>
                <a:cubicBezTo>
                  <a:pt x="68" y="132"/>
                  <a:pt x="68" y="132"/>
                  <a:pt x="68" y="132"/>
                </a:cubicBezTo>
                <a:cubicBezTo>
                  <a:pt x="68" y="134"/>
                  <a:pt x="66" y="136"/>
                  <a:pt x="64" y="136"/>
                </a:cubicBezTo>
                <a:cubicBezTo>
                  <a:pt x="62" y="136"/>
                  <a:pt x="60" y="134"/>
                  <a:pt x="60" y="132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58" y="126"/>
                  <a:pt x="56" y="123"/>
                  <a:pt x="56" y="120"/>
                </a:cubicBezTo>
                <a:cubicBezTo>
                  <a:pt x="56" y="116"/>
                  <a:pt x="60" y="112"/>
                  <a:pt x="64" y="112"/>
                </a:cubicBezTo>
                <a:cubicBezTo>
                  <a:pt x="68" y="112"/>
                  <a:pt x="72" y="116"/>
                  <a:pt x="72" y="120"/>
                </a:cubicBezTo>
                <a:cubicBezTo>
                  <a:pt x="72" y="123"/>
                  <a:pt x="70" y="126"/>
                  <a:pt x="68" y="127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4" name="Google Shape;814;p41"/>
          <p:cNvSpPr/>
          <p:nvPr/>
        </p:nvSpPr>
        <p:spPr>
          <a:xfrm>
            <a:off x="12686672" y="3512622"/>
            <a:ext cx="859276" cy="1072498"/>
          </a:xfrm>
          <a:custGeom>
            <a:rect b="b" l="l" r="r" t="t"/>
            <a:pathLst>
              <a:path extrusionOk="0" h="176" w="144">
                <a:moveTo>
                  <a:pt x="12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moveTo>
                  <a:pt x="96" y="8"/>
                </a:moveTo>
                <a:cubicBezTo>
                  <a:pt x="112" y="8"/>
                  <a:pt x="112" y="8"/>
                  <a:pt x="112" y="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6"/>
                  <a:pt x="96" y="36"/>
                  <a:pt x="96" y="36"/>
                </a:cubicBezTo>
                <a:lnTo>
                  <a:pt x="96" y="8"/>
                </a:ln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168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40" y="8"/>
                  <a:pt x="40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56"/>
                  <a:pt x="88" y="56"/>
                  <a:pt x="88" y="56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8"/>
                  <a:pt x="120" y="8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1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5" name="Google Shape;815;p41"/>
          <p:cNvSpPr/>
          <p:nvPr/>
        </p:nvSpPr>
        <p:spPr>
          <a:xfrm>
            <a:off x="14690363" y="3512622"/>
            <a:ext cx="859276" cy="1072498"/>
          </a:xfrm>
          <a:custGeom>
            <a:rect b="b" l="l" r="r" t="t"/>
            <a:pathLst>
              <a:path extrusionOk="0" h="176" w="144">
                <a:moveTo>
                  <a:pt x="128" y="0"/>
                </a:moveTo>
                <a:cubicBezTo>
                  <a:pt x="24" y="0"/>
                  <a:pt x="24" y="0"/>
                  <a:pt x="24" y="0"/>
                </a:cubicBezTo>
                <a:cubicBezTo>
                  <a:pt x="15" y="0"/>
                  <a:pt x="8" y="7"/>
                  <a:pt x="8" y="16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54"/>
                  <a:pt x="2" y="56"/>
                  <a:pt x="4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72"/>
                  <a:pt x="8" y="72"/>
                  <a:pt x="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4" y="96"/>
                  <a:pt x="4" y="96"/>
                </a:cubicBezTo>
                <a:cubicBezTo>
                  <a:pt x="2" y="96"/>
                  <a:pt x="0" y="98"/>
                  <a:pt x="0" y="100"/>
                </a:cubicBezTo>
                <a:cubicBezTo>
                  <a:pt x="0" y="102"/>
                  <a:pt x="2" y="104"/>
                  <a:pt x="4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20"/>
                  <a:pt x="8" y="120"/>
                  <a:pt x="8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144"/>
                  <a:pt x="8" y="144"/>
                  <a:pt x="8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2" y="144"/>
                  <a:pt x="0" y="146"/>
                  <a:pt x="0" y="148"/>
                </a:cubicBezTo>
                <a:cubicBezTo>
                  <a:pt x="0" y="150"/>
                  <a:pt x="2" y="152"/>
                  <a:pt x="4" y="152"/>
                </a:cubicBezTo>
                <a:cubicBezTo>
                  <a:pt x="8" y="152"/>
                  <a:pt x="8" y="152"/>
                  <a:pt x="8" y="152"/>
                </a:cubicBezTo>
                <a:cubicBezTo>
                  <a:pt x="8" y="160"/>
                  <a:pt x="8" y="160"/>
                  <a:pt x="8" y="160"/>
                </a:cubicBezTo>
                <a:cubicBezTo>
                  <a:pt x="8" y="169"/>
                  <a:pt x="15" y="176"/>
                  <a:pt x="24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moveTo>
                  <a:pt x="40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0" y="168"/>
                  <a:pt x="16" y="164"/>
                  <a:pt x="16" y="160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22" y="152"/>
                  <a:pt x="24" y="150"/>
                  <a:pt x="24" y="148"/>
                </a:cubicBezTo>
                <a:cubicBezTo>
                  <a:pt x="24" y="146"/>
                  <a:pt x="22" y="144"/>
                  <a:pt x="2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2" y="128"/>
                  <a:pt x="24" y="126"/>
                  <a:pt x="24" y="124"/>
                </a:cubicBezTo>
                <a:cubicBezTo>
                  <a:pt x="24" y="122"/>
                  <a:pt x="22" y="120"/>
                  <a:pt x="20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104"/>
                  <a:pt x="24" y="102"/>
                  <a:pt x="24" y="100"/>
                </a:cubicBezTo>
                <a:cubicBezTo>
                  <a:pt x="24" y="98"/>
                  <a:pt x="22" y="96"/>
                  <a:pt x="20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80"/>
                  <a:pt x="16" y="80"/>
                  <a:pt x="16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22" y="80"/>
                  <a:pt x="24" y="78"/>
                  <a:pt x="24" y="76"/>
                </a:cubicBezTo>
                <a:cubicBezTo>
                  <a:pt x="24" y="74"/>
                  <a:pt x="22" y="72"/>
                  <a:pt x="20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56"/>
                  <a:pt x="16" y="56"/>
                  <a:pt x="16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2" y="56"/>
                  <a:pt x="24" y="54"/>
                  <a:pt x="24" y="52"/>
                </a:cubicBezTo>
                <a:cubicBezTo>
                  <a:pt x="24" y="50"/>
                  <a:pt x="22" y="48"/>
                  <a:pt x="20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32"/>
                  <a:pt x="16" y="32"/>
                  <a:pt x="16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2" y="32"/>
                  <a:pt x="24" y="30"/>
                  <a:pt x="24" y="28"/>
                </a:cubicBezTo>
                <a:cubicBezTo>
                  <a:pt x="24" y="26"/>
                  <a:pt x="22" y="24"/>
                  <a:pt x="20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2"/>
                  <a:pt x="20" y="8"/>
                  <a:pt x="24" y="8"/>
                </a:cubicBezTo>
                <a:cubicBezTo>
                  <a:pt x="40" y="8"/>
                  <a:pt x="40" y="8"/>
                  <a:pt x="40" y="8"/>
                </a:cubicBezTo>
                <a:lnTo>
                  <a:pt x="40" y="168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48" y="168"/>
                  <a:pt x="48" y="168"/>
                  <a:pt x="48" y="168"/>
                </a:cubicBezTo>
                <a:cubicBezTo>
                  <a:pt x="48" y="8"/>
                  <a:pt x="48" y="8"/>
                  <a:pt x="48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1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6" name="Google Shape;816;p41"/>
          <p:cNvSpPr/>
          <p:nvPr/>
        </p:nvSpPr>
        <p:spPr>
          <a:xfrm>
            <a:off x="16697906" y="3512622"/>
            <a:ext cx="859276" cy="1072498"/>
          </a:xfrm>
          <a:custGeom>
            <a:rect b="b" l="l" r="r" t="t"/>
            <a:pathLst>
              <a:path extrusionOk="0" h="176" w="144">
                <a:moveTo>
                  <a:pt x="84" y="132"/>
                </a:moveTo>
                <a:cubicBezTo>
                  <a:pt x="36" y="132"/>
                  <a:pt x="36" y="132"/>
                  <a:pt x="36" y="132"/>
                </a:cubicBezTo>
                <a:cubicBezTo>
                  <a:pt x="34" y="132"/>
                  <a:pt x="32" y="134"/>
                  <a:pt x="32" y="136"/>
                </a:cubicBezTo>
                <a:cubicBezTo>
                  <a:pt x="32" y="138"/>
                  <a:pt x="34" y="140"/>
                  <a:pt x="36" y="140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40"/>
                  <a:pt x="88" y="138"/>
                  <a:pt x="88" y="136"/>
                </a:cubicBezTo>
                <a:cubicBezTo>
                  <a:pt x="88" y="134"/>
                  <a:pt x="86" y="132"/>
                  <a:pt x="84" y="132"/>
                </a:cubicBezTo>
                <a:moveTo>
                  <a:pt x="36" y="44"/>
                </a:moveTo>
                <a:cubicBezTo>
                  <a:pt x="56" y="44"/>
                  <a:pt x="56" y="44"/>
                  <a:pt x="56" y="44"/>
                </a:cubicBezTo>
                <a:cubicBezTo>
                  <a:pt x="58" y="44"/>
                  <a:pt x="60" y="42"/>
                  <a:pt x="60" y="40"/>
                </a:cubicBezTo>
                <a:cubicBezTo>
                  <a:pt x="60" y="38"/>
                  <a:pt x="58" y="36"/>
                  <a:pt x="5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2" y="38"/>
                  <a:pt x="32" y="40"/>
                </a:cubicBezTo>
                <a:cubicBezTo>
                  <a:pt x="32" y="42"/>
                  <a:pt x="34" y="44"/>
                  <a:pt x="36" y="44"/>
                </a:cubicBezTo>
                <a:moveTo>
                  <a:pt x="108" y="100"/>
                </a:moveTo>
                <a:cubicBezTo>
                  <a:pt x="36" y="100"/>
                  <a:pt x="36" y="100"/>
                  <a:pt x="36" y="100"/>
                </a:cubicBezTo>
                <a:cubicBezTo>
                  <a:pt x="34" y="100"/>
                  <a:pt x="32" y="102"/>
                  <a:pt x="32" y="104"/>
                </a:cubicBezTo>
                <a:cubicBezTo>
                  <a:pt x="32" y="106"/>
                  <a:pt x="34" y="108"/>
                  <a:pt x="36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10" y="108"/>
                  <a:pt x="112" y="106"/>
                  <a:pt x="112" y="104"/>
                </a:cubicBezTo>
                <a:cubicBezTo>
                  <a:pt x="112" y="102"/>
                  <a:pt x="110" y="100"/>
                  <a:pt x="108" y="100"/>
                </a:cubicBezTo>
                <a:moveTo>
                  <a:pt x="32" y="72"/>
                </a:moveTo>
                <a:cubicBezTo>
                  <a:pt x="32" y="74"/>
                  <a:pt x="34" y="76"/>
                  <a:pt x="36" y="76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10" y="76"/>
                  <a:pt x="112" y="74"/>
                  <a:pt x="112" y="72"/>
                </a:cubicBezTo>
                <a:cubicBezTo>
                  <a:pt x="112" y="70"/>
                  <a:pt x="110" y="68"/>
                  <a:pt x="108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4" y="68"/>
                  <a:pt x="32" y="70"/>
                  <a:pt x="32" y="72"/>
                </a:cubicBezTo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7" name="Google Shape;817;p41"/>
          <p:cNvSpPr/>
          <p:nvPr/>
        </p:nvSpPr>
        <p:spPr>
          <a:xfrm>
            <a:off x="18701598" y="3512622"/>
            <a:ext cx="863128" cy="1072498"/>
          </a:xfrm>
          <a:custGeom>
            <a:rect b="b" l="l" r="r" t="t"/>
            <a:pathLst>
              <a:path extrusionOk="0" h="176" w="144">
                <a:moveTo>
                  <a:pt x="76" y="120"/>
                </a:moveTo>
                <a:cubicBezTo>
                  <a:pt x="28" y="120"/>
                  <a:pt x="28" y="120"/>
                  <a:pt x="28" y="120"/>
                </a:cubicBezTo>
                <a:cubicBezTo>
                  <a:pt x="26" y="120"/>
                  <a:pt x="24" y="122"/>
                  <a:pt x="24" y="124"/>
                </a:cubicBezTo>
                <a:cubicBezTo>
                  <a:pt x="24" y="126"/>
                  <a:pt x="26" y="128"/>
                  <a:pt x="28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moveTo>
                  <a:pt x="60" y="144"/>
                </a:moveTo>
                <a:cubicBezTo>
                  <a:pt x="28" y="144"/>
                  <a:pt x="28" y="144"/>
                  <a:pt x="28" y="144"/>
                </a:cubicBezTo>
                <a:cubicBezTo>
                  <a:pt x="26" y="144"/>
                  <a:pt x="24" y="146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46"/>
                  <a:pt x="62" y="144"/>
                  <a:pt x="60" y="144"/>
                </a:cubicBezTo>
                <a:moveTo>
                  <a:pt x="28" y="80"/>
                </a:moveTo>
                <a:cubicBezTo>
                  <a:pt x="44" y="80"/>
                  <a:pt x="44" y="80"/>
                  <a:pt x="44" y="80"/>
                </a:cubicBezTo>
                <a:cubicBezTo>
                  <a:pt x="46" y="80"/>
                  <a:pt x="48" y="78"/>
                  <a:pt x="48" y="76"/>
                </a:cubicBezTo>
                <a:cubicBezTo>
                  <a:pt x="48" y="74"/>
                  <a:pt x="46" y="72"/>
                  <a:pt x="44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4" y="74"/>
                  <a:pt x="24" y="76"/>
                </a:cubicBezTo>
                <a:cubicBezTo>
                  <a:pt x="24" y="78"/>
                  <a:pt x="26" y="80"/>
                  <a:pt x="28" y="80"/>
                </a:cubicBezTo>
                <a:moveTo>
                  <a:pt x="24" y="100"/>
                </a:moveTo>
                <a:cubicBezTo>
                  <a:pt x="24" y="102"/>
                  <a:pt x="26" y="104"/>
                  <a:pt x="28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8" y="104"/>
                  <a:pt x="80" y="102"/>
                  <a:pt x="80" y="100"/>
                </a:cubicBezTo>
                <a:cubicBezTo>
                  <a:pt x="80" y="98"/>
                  <a:pt x="78" y="96"/>
                  <a:pt x="76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40" y="7"/>
                  <a:pt x="40" y="16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30"/>
                  <a:pt x="42" y="32"/>
                  <a:pt x="44" y="32"/>
                </a:cubicBezTo>
                <a:cubicBezTo>
                  <a:pt x="46" y="32"/>
                  <a:pt x="48" y="30"/>
                  <a:pt x="48" y="28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2"/>
                  <a:pt x="52" y="8"/>
                  <a:pt x="5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6"/>
                  <a:pt x="108" y="40"/>
                  <a:pt x="112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6" y="124"/>
                  <a:pt x="132" y="128"/>
                  <a:pt x="12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4" y="128"/>
                  <a:pt x="112" y="130"/>
                  <a:pt x="112" y="132"/>
                </a:cubicBezTo>
                <a:cubicBezTo>
                  <a:pt x="112" y="134"/>
                  <a:pt x="114" y="136"/>
                  <a:pt x="1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32"/>
                  <a:pt x="144" y="32"/>
                  <a:pt x="144" y="32"/>
                </a:cubicBezTo>
                <a:lnTo>
                  <a:pt x="116" y="0"/>
                </a:lnTo>
                <a:close/>
                <a:moveTo>
                  <a:pt x="112" y="32"/>
                </a:moveTo>
                <a:cubicBezTo>
                  <a:pt x="112" y="9"/>
                  <a:pt x="112" y="9"/>
                  <a:pt x="112" y="9"/>
                </a:cubicBezTo>
                <a:cubicBezTo>
                  <a:pt x="133" y="32"/>
                  <a:pt x="133" y="32"/>
                  <a:pt x="133" y="32"/>
                </a:cubicBezTo>
                <a:lnTo>
                  <a:pt x="112" y="32"/>
                </a:lnTo>
                <a:close/>
                <a:moveTo>
                  <a:pt x="16" y="40"/>
                </a:move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97" y="176"/>
                  <a:pt x="104" y="169"/>
                  <a:pt x="104" y="16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76" y="40"/>
                  <a:pt x="76" y="40"/>
                  <a:pt x="76" y="40"/>
                </a:cubicBezTo>
                <a:lnTo>
                  <a:pt x="16" y="40"/>
                </a:lnTo>
                <a:close/>
                <a:moveTo>
                  <a:pt x="96" y="160"/>
                </a:moveTo>
                <a:cubicBezTo>
                  <a:pt x="96" y="164"/>
                  <a:pt x="92" y="168"/>
                  <a:pt x="8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2"/>
                  <a:pt x="12" y="48"/>
                  <a:pt x="16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6"/>
                  <a:pt x="68" y="80"/>
                  <a:pt x="72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160"/>
                </a:lnTo>
                <a:close/>
                <a:moveTo>
                  <a:pt x="72" y="72"/>
                </a:moveTo>
                <a:cubicBezTo>
                  <a:pt x="72" y="49"/>
                  <a:pt x="72" y="49"/>
                  <a:pt x="72" y="49"/>
                </a:cubicBezTo>
                <a:cubicBezTo>
                  <a:pt x="93" y="72"/>
                  <a:pt x="93" y="72"/>
                  <a:pt x="93" y="72"/>
                </a:cubicBezTo>
                <a:lnTo>
                  <a:pt x="72" y="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8" name="Google Shape;818;p41"/>
          <p:cNvSpPr/>
          <p:nvPr/>
        </p:nvSpPr>
        <p:spPr>
          <a:xfrm>
            <a:off x="20709143" y="3512622"/>
            <a:ext cx="859276" cy="1072498"/>
          </a:xfrm>
          <a:custGeom>
            <a:rect b="b" l="l" r="r" t="t"/>
            <a:pathLst>
              <a:path extrusionOk="0" h="176" w="144"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19" name="Google Shape;819;p41"/>
          <p:cNvSpPr/>
          <p:nvPr/>
        </p:nvSpPr>
        <p:spPr>
          <a:xfrm>
            <a:off x="2652803" y="5559403"/>
            <a:ext cx="863128" cy="1068568"/>
          </a:xfrm>
          <a:custGeom>
            <a:rect b="b" l="l" r="r" t="t"/>
            <a:pathLst>
              <a:path extrusionOk="0" h="176" w="144"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40" y="7"/>
                  <a:pt x="40" y="16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30"/>
                  <a:pt x="42" y="32"/>
                  <a:pt x="44" y="32"/>
                </a:cubicBezTo>
                <a:cubicBezTo>
                  <a:pt x="46" y="32"/>
                  <a:pt x="48" y="30"/>
                  <a:pt x="48" y="28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2"/>
                  <a:pt x="52" y="8"/>
                  <a:pt x="5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6"/>
                  <a:pt x="108" y="40"/>
                  <a:pt x="112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6" y="124"/>
                  <a:pt x="132" y="128"/>
                  <a:pt x="12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4" y="128"/>
                  <a:pt x="112" y="130"/>
                  <a:pt x="112" y="132"/>
                </a:cubicBezTo>
                <a:cubicBezTo>
                  <a:pt x="112" y="134"/>
                  <a:pt x="114" y="136"/>
                  <a:pt x="1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32"/>
                  <a:pt x="144" y="32"/>
                  <a:pt x="144" y="32"/>
                </a:cubicBezTo>
                <a:lnTo>
                  <a:pt x="116" y="0"/>
                </a:lnTo>
                <a:close/>
                <a:moveTo>
                  <a:pt x="112" y="32"/>
                </a:moveTo>
                <a:cubicBezTo>
                  <a:pt x="112" y="9"/>
                  <a:pt x="112" y="9"/>
                  <a:pt x="112" y="9"/>
                </a:cubicBezTo>
                <a:cubicBezTo>
                  <a:pt x="133" y="32"/>
                  <a:pt x="133" y="32"/>
                  <a:pt x="133" y="32"/>
                </a:cubicBezTo>
                <a:lnTo>
                  <a:pt x="112" y="32"/>
                </a:lnTo>
                <a:close/>
                <a:moveTo>
                  <a:pt x="16" y="40"/>
                </a:move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97" y="176"/>
                  <a:pt x="104" y="169"/>
                  <a:pt x="104" y="16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76" y="40"/>
                  <a:pt x="76" y="40"/>
                  <a:pt x="76" y="40"/>
                </a:cubicBezTo>
                <a:lnTo>
                  <a:pt x="16" y="40"/>
                </a:lnTo>
                <a:close/>
                <a:moveTo>
                  <a:pt x="96" y="160"/>
                </a:moveTo>
                <a:cubicBezTo>
                  <a:pt x="96" y="164"/>
                  <a:pt x="92" y="168"/>
                  <a:pt x="8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2"/>
                  <a:pt x="12" y="48"/>
                  <a:pt x="16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6"/>
                  <a:pt x="68" y="80"/>
                  <a:pt x="72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160"/>
                </a:lnTo>
                <a:close/>
                <a:moveTo>
                  <a:pt x="72" y="72"/>
                </a:moveTo>
                <a:cubicBezTo>
                  <a:pt x="72" y="49"/>
                  <a:pt x="72" y="49"/>
                  <a:pt x="72" y="49"/>
                </a:cubicBezTo>
                <a:cubicBezTo>
                  <a:pt x="93" y="72"/>
                  <a:pt x="93" y="72"/>
                  <a:pt x="93" y="72"/>
                </a:cubicBezTo>
                <a:lnTo>
                  <a:pt x="72" y="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0" name="Google Shape;820;p41"/>
          <p:cNvSpPr/>
          <p:nvPr/>
        </p:nvSpPr>
        <p:spPr>
          <a:xfrm>
            <a:off x="4564016" y="5559403"/>
            <a:ext cx="1051939" cy="1068568"/>
          </a:xfrm>
          <a:custGeom>
            <a:rect b="b" l="l" r="r" t="t"/>
            <a:pathLst>
              <a:path extrusionOk="0" h="176" w="176">
                <a:moveTo>
                  <a:pt x="36" y="48"/>
                </a:moveTo>
                <a:cubicBezTo>
                  <a:pt x="84" y="48"/>
                  <a:pt x="84" y="48"/>
                  <a:pt x="84" y="48"/>
                </a:cubicBezTo>
                <a:cubicBezTo>
                  <a:pt x="86" y="48"/>
                  <a:pt x="88" y="46"/>
                  <a:pt x="88" y="44"/>
                </a:cubicBezTo>
                <a:cubicBezTo>
                  <a:pt x="88" y="42"/>
                  <a:pt x="86" y="40"/>
                  <a:pt x="84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4" y="40"/>
                  <a:pt x="32" y="42"/>
                  <a:pt x="32" y="44"/>
                </a:cubicBezTo>
                <a:cubicBezTo>
                  <a:pt x="32" y="46"/>
                  <a:pt x="34" y="48"/>
                  <a:pt x="36" y="48"/>
                </a:cubicBezTo>
                <a:moveTo>
                  <a:pt x="36" y="72"/>
                </a:moveTo>
                <a:cubicBezTo>
                  <a:pt x="140" y="72"/>
                  <a:pt x="140" y="72"/>
                  <a:pt x="140" y="72"/>
                </a:cubicBezTo>
                <a:cubicBezTo>
                  <a:pt x="142" y="72"/>
                  <a:pt x="144" y="70"/>
                  <a:pt x="144" y="68"/>
                </a:cubicBezTo>
                <a:cubicBezTo>
                  <a:pt x="144" y="66"/>
                  <a:pt x="142" y="64"/>
                  <a:pt x="140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4" y="64"/>
                  <a:pt x="32" y="66"/>
                  <a:pt x="32" y="68"/>
                </a:cubicBezTo>
                <a:cubicBezTo>
                  <a:pt x="32" y="70"/>
                  <a:pt x="34" y="72"/>
                  <a:pt x="36" y="72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6"/>
                  <a:pt x="0" y="136"/>
                  <a:pt x="0" y="136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40" y="164"/>
                </a:moveTo>
                <a:cubicBezTo>
                  <a:pt x="12" y="136"/>
                  <a:pt x="12" y="136"/>
                  <a:pt x="12" y="136"/>
                </a:cubicBezTo>
                <a:cubicBezTo>
                  <a:pt x="40" y="136"/>
                  <a:pt x="40" y="136"/>
                  <a:pt x="40" y="136"/>
                </a:cubicBezTo>
                <a:lnTo>
                  <a:pt x="40" y="164"/>
                </a:lnTo>
                <a:close/>
                <a:moveTo>
                  <a:pt x="168" y="168"/>
                </a:moveTo>
                <a:cubicBezTo>
                  <a:pt x="48" y="168"/>
                  <a:pt x="48" y="168"/>
                  <a:pt x="48" y="168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0"/>
                  <a:pt x="46" y="128"/>
                  <a:pt x="44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68"/>
                </a:lnTo>
                <a:close/>
                <a:moveTo>
                  <a:pt x="36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8" y="96"/>
                  <a:pt x="120" y="94"/>
                  <a:pt x="120" y="92"/>
                </a:cubicBezTo>
                <a:cubicBezTo>
                  <a:pt x="120" y="90"/>
                  <a:pt x="118" y="88"/>
                  <a:pt x="11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4" y="88"/>
                  <a:pt x="32" y="90"/>
                  <a:pt x="32" y="92"/>
                </a:cubicBezTo>
                <a:cubicBezTo>
                  <a:pt x="32" y="94"/>
                  <a:pt x="34" y="96"/>
                  <a:pt x="36" y="9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1" name="Google Shape;821;p41"/>
          <p:cNvSpPr/>
          <p:nvPr/>
        </p:nvSpPr>
        <p:spPr>
          <a:xfrm>
            <a:off x="6667892" y="5559403"/>
            <a:ext cx="859276" cy="1068568"/>
          </a:xfrm>
          <a:custGeom>
            <a:rect b="b" l="l" r="r" t="t"/>
            <a:pathLst>
              <a:path extrusionOk="0" h="176" w="144">
                <a:moveTo>
                  <a:pt x="24" y="72"/>
                </a:move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2" y="64"/>
                  <a:pt x="20" y="66"/>
                  <a:pt x="20" y="68"/>
                </a:cubicBezTo>
                <a:cubicBezTo>
                  <a:pt x="20" y="70"/>
                  <a:pt x="22" y="72"/>
                  <a:pt x="24" y="72"/>
                </a:cubicBezTo>
                <a:moveTo>
                  <a:pt x="136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6" y="4"/>
                  <a:pt x="116" y="4"/>
                  <a:pt x="116" y="4"/>
                </a:cubicBezTo>
                <a:cubicBezTo>
                  <a:pt x="116" y="2"/>
                  <a:pt x="114" y="0"/>
                  <a:pt x="112" y="0"/>
                </a:cubicBezTo>
                <a:cubicBezTo>
                  <a:pt x="110" y="0"/>
                  <a:pt x="108" y="2"/>
                  <a:pt x="108" y="4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4"/>
                  <a:pt x="100" y="4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16"/>
                  <a:pt x="92" y="16"/>
                  <a:pt x="92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78" y="0"/>
                  <a:pt x="76" y="2"/>
                  <a:pt x="76" y="4"/>
                </a:cubicBezTo>
                <a:cubicBezTo>
                  <a:pt x="76" y="16"/>
                  <a:pt x="76" y="16"/>
                  <a:pt x="76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16"/>
                  <a:pt x="60" y="16"/>
                  <a:pt x="60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0" y="0"/>
                  <a:pt x="48" y="0"/>
                </a:cubicBezTo>
                <a:cubicBezTo>
                  <a:pt x="46" y="0"/>
                  <a:pt x="44" y="2"/>
                  <a:pt x="44" y="4"/>
                </a:cubicBezTo>
                <a:cubicBezTo>
                  <a:pt x="44" y="16"/>
                  <a:pt x="44" y="16"/>
                  <a:pt x="44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"/>
                  <a:pt x="34" y="0"/>
                  <a:pt x="32" y="0"/>
                </a:cubicBezTo>
                <a:cubicBezTo>
                  <a:pt x="30" y="0"/>
                  <a:pt x="28" y="2"/>
                  <a:pt x="28" y="4"/>
                </a:cubicBezTo>
                <a:cubicBezTo>
                  <a:pt x="28" y="16"/>
                  <a:pt x="28" y="16"/>
                  <a:pt x="2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20"/>
                  <a:pt x="140" y="16"/>
                  <a:pt x="136" y="16"/>
                </a:cubicBezTo>
                <a:moveTo>
                  <a:pt x="8" y="168"/>
                </a:moveTo>
                <a:cubicBezTo>
                  <a:pt x="8" y="144"/>
                  <a:pt x="8" y="144"/>
                  <a:pt x="8" y="144"/>
                </a:cubicBezTo>
                <a:cubicBezTo>
                  <a:pt x="32" y="168"/>
                  <a:pt x="32" y="168"/>
                  <a:pt x="32" y="168"/>
                </a:cubicBezTo>
                <a:lnTo>
                  <a:pt x="8" y="168"/>
                </a:lnTo>
                <a:close/>
                <a:moveTo>
                  <a:pt x="136" y="168"/>
                </a:moveTo>
                <a:cubicBezTo>
                  <a:pt x="44" y="168"/>
                  <a:pt x="44" y="168"/>
                  <a:pt x="44" y="168"/>
                </a:cubicBezTo>
                <a:cubicBezTo>
                  <a:pt x="8" y="132"/>
                  <a:pt x="8" y="132"/>
                  <a:pt x="8" y="132"/>
                </a:cubicBezTo>
                <a:cubicBezTo>
                  <a:pt x="8" y="24"/>
                  <a:pt x="8" y="24"/>
                  <a:pt x="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34" y="40"/>
                  <a:pt x="36" y="38"/>
                  <a:pt x="36" y="36"/>
                </a:cubicBezTo>
                <a:cubicBezTo>
                  <a:pt x="36" y="24"/>
                  <a:pt x="36" y="24"/>
                  <a:pt x="3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8"/>
                  <a:pt x="46" y="40"/>
                  <a:pt x="48" y="40"/>
                </a:cubicBezTo>
                <a:cubicBezTo>
                  <a:pt x="50" y="40"/>
                  <a:pt x="52" y="38"/>
                  <a:pt x="52" y="36"/>
                </a:cubicBezTo>
                <a:cubicBezTo>
                  <a:pt x="52" y="24"/>
                  <a:pt x="52" y="24"/>
                  <a:pt x="52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8"/>
                  <a:pt x="62" y="40"/>
                  <a:pt x="64" y="40"/>
                </a:cubicBezTo>
                <a:cubicBezTo>
                  <a:pt x="66" y="40"/>
                  <a:pt x="68" y="38"/>
                  <a:pt x="68" y="36"/>
                </a:cubicBezTo>
                <a:cubicBezTo>
                  <a:pt x="68" y="24"/>
                  <a:pt x="68" y="24"/>
                  <a:pt x="68" y="24"/>
                </a:cubicBezTo>
                <a:cubicBezTo>
                  <a:pt x="76" y="24"/>
                  <a:pt x="76" y="24"/>
                  <a:pt x="76" y="24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8"/>
                  <a:pt x="78" y="40"/>
                  <a:pt x="80" y="40"/>
                </a:cubicBezTo>
                <a:cubicBezTo>
                  <a:pt x="82" y="40"/>
                  <a:pt x="84" y="38"/>
                  <a:pt x="84" y="36"/>
                </a:cubicBezTo>
                <a:cubicBezTo>
                  <a:pt x="84" y="24"/>
                  <a:pt x="84" y="24"/>
                  <a:pt x="84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38"/>
                  <a:pt x="94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8"/>
                  <a:pt x="110" y="40"/>
                  <a:pt x="112" y="40"/>
                </a:cubicBezTo>
                <a:cubicBezTo>
                  <a:pt x="114" y="40"/>
                  <a:pt x="116" y="38"/>
                  <a:pt x="116" y="36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168"/>
                </a:lnTo>
                <a:close/>
                <a:moveTo>
                  <a:pt x="20" y="92"/>
                </a:moveTo>
                <a:cubicBezTo>
                  <a:pt x="20" y="94"/>
                  <a:pt x="22" y="96"/>
                  <a:pt x="24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2" y="96"/>
                  <a:pt x="124" y="94"/>
                  <a:pt x="124" y="92"/>
                </a:cubicBezTo>
                <a:cubicBezTo>
                  <a:pt x="124" y="90"/>
                  <a:pt x="122" y="88"/>
                  <a:pt x="120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22" y="88"/>
                  <a:pt x="20" y="90"/>
                  <a:pt x="20" y="92"/>
                </a:cubicBezTo>
                <a:moveTo>
                  <a:pt x="96" y="112"/>
                </a:moveTo>
                <a:cubicBezTo>
                  <a:pt x="24" y="112"/>
                  <a:pt x="24" y="112"/>
                  <a:pt x="24" y="112"/>
                </a:cubicBezTo>
                <a:cubicBezTo>
                  <a:pt x="22" y="112"/>
                  <a:pt x="20" y="114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8" y="120"/>
                  <a:pt x="100" y="118"/>
                  <a:pt x="100" y="116"/>
                </a:cubicBezTo>
                <a:cubicBezTo>
                  <a:pt x="100" y="114"/>
                  <a:pt x="98" y="112"/>
                  <a:pt x="96" y="11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2" name="Google Shape;822;p41"/>
          <p:cNvSpPr/>
          <p:nvPr/>
        </p:nvSpPr>
        <p:spPr>
          <a:xfrm>
            <a:off x="8671583" y="5559403"/>
            <a:ext cx="859276" cy="1068568"/>
          </a:xfrm>
          <a:custGeom>
            <a:rect b="b" l="l" r="r" t="t"/>
            <a:pathLst>
              <a:path extrusionOk="0" h="176" w="144">
                <a:moveTo>
                  <a:pt x="28" y="88"/>
                </a:moveTo>
                <a:cubicBezTo>
                  <a:pt x="76" y="88"/>
                  <a:pt x="76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82"/>
                  <a:pt x="78" y="80"/>
                  <a:pt x="76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moveTo>
                  <a:pt x="2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8" y="112"/>
                  <a:pt x="120" y="110"/>
                  <a:pt x="120" y="108"/>
                </a:cubicBezTo>
                <a:cubicBezTo>
                  <a:pt x="120" y="106"/>
                  <a:pt x="118" y="104"/>
                  <a:pt x="116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moveTo>
                  <a:pt x="28" y="136"/>
                </a:moveTo>
                <a:cubicBezTo>
                  <a:pt x="100" y="136"/>
                  <a:pt x="100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0"/>
                  <a:pt x="102" y="128"/>
                  <a:pt x="100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moveTo>
                  <a:pt x="136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2"/>
                  <a:pt x="100" y="8"/>
                  <a:pt x="9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4"/>
                  <a:pt x="76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4" y="8"/>
                  <a:pt x="40" y="12"/>
                  <a:pt x="40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moveTo>
                  <a:pt x="48" y="16"/>
                </a:moveTo>
                <a:cubicBezTo>
                  <a:pt x="96" y="16"/>
                  <a:pt x="96" y="16"/>
                  <a:pt x="96" y="16"/>
                </a:cubicBezTo>
                <a:cubicBezTo>
                  <a:pt x="96" y="32"/>
                  <a:pt x="96" y="32"/>
                  <a:pt x="96" y="32"/>
                </a:cubicBezTo>
                <a:cubicBezTo>
                  <a:pt x="48" y="32"/>
                  <a:pt x="48" y="32"/>
                  <a:pt x="48" y="32"/>
                </a:cubicBezTo>
                <a:lnTo>
                  <a:pt x="48" y="16"/>
                </a:lnTo>
                <a:close/>
                <a:moveTo>
                  <a:pt x="136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56"/>
                  <a:pt x="8" y="56"/>
                  <a:pt x="8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8"/>
                </a:lnTo>
                <a:close/>
                <a:moveTo>
                  <a:pt x="136" y="48"/>
                </a:moveTo>
                <a:cubicBezTo>
                  <a:pt x="8" y="48"/>
                  <a:pt x="8" y="48"/>
                  <a:pt x="8" y="48"/>
                </a:cubicBezTo>
                <a:cubicBezTo>
                  <a:pt x="8" y="32"/>
                  <a:pt x="8" y="32"/>
                  <a:pt x="8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6"/>
                  <a:pt x="44" y="40"/>
                  <a:pt x="48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36"/>
                  <a:pt x="104" y="32"/>
                </a:cubicBezTo>
                <a:cubicBezTo>
                  <a:pt x="136" y="32"/>
                  <a:pt x="136" y="32"/>
                  <a:pt x="136" y="32"/>
                </a:cubicBezTo>
                <a:lnTo>
                  <a:pt x="136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3" name="Google Shape;823;p41"/>
          <p:cNvSpPr/>
          <p:nvPr/>
        </p:nvSpPr>
        <p:spPr>
          <a:xfrm>
            <a:off x="10582796" y="5728330"/>
            <a:ext cx="1051939" cy="730712"/>
          </a:xfrm>
          <a:custGeom>
            <a:rect b="b" l="l" r="r" t="t"/>
            <a:pathLst>
              <a:path extrusionOk="0" h="120" w="176"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0" y="0"/>
                  <a:pt x="169" y="1"/>
                </a:cubicBezTo>
                <a:cubicBezTo>
                  <a:pt x="169" y="1"/>
                  <a:pt x="169" y="1"/>
                  <a:pt x="169" y="1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2"/>
                  <a:pt x="5" y="52"/>
                  <a:pt x="4" y="52"/>
                </a:cubicBezTo>
                <a:cubicBezTo>
                  <a:pt x="2" y="52"/>
                  <a:pt x="0" y="54"/>
                  <a:pt x="0" y="56"/>
                </a:cubicBezTo>
                <a:cubicBezTo>
                  <a:pt x="0" y="57"/>
                  <a:pt x="0" y="58"/>
                  <a:pt x="1" y="59"/>
                </a:cubicBezTo>
                <a:cubicBezTo>
                  <a:pt x="61" y="119"/>
                  <a:pt x="61" y="119"/>
                  <a:pt x="61" y="119"/>
                </a:cubicBezTo>
                <a:cubicBezTo>
                  <a:pt x="62" y="120"/>
                  <a:pt x="63" y="120"/>
                  <a:pt x="64" y="120"/>
                </a:cubicBezTo>
                <a:cubicBezTo>
                  <a:pt x="65" y="120"/>
                  <a:pt x="66" y="120"/>
                  <a:pt x="67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175" y="7"/>
                  <a:pt x="175" y="7"/>
                  <a:pt x="175" y="7"/>
                </a:cubicBezTo>
                <a:cubicBezTo>
                  <a:pt x="175" y="7"/>
                  <a:pt x="175" y="7"/>
                  <a:pt x="175" y="7"/>
                </a:cubicBezTo>
                <a:cubicBezTo>
                  <a:pt x="176" y="6"/>
                  <a:pt x="176" y="5"/>
                  <a:pt x="176" y="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4" name="Google Shape;824;p41"/>
          <p:cNvSpPr/>
          <p:nvPr/>
        </p:nvSpPr>
        <p:spPr>
          <a:xfrm>
            <a:off x="12590340" y="5559403"/>
            <a:ext cx="1048085" cy="1068568"/>
          </a:xfrm>
          <a:custGeom>
            <a:rect b="b" l="l" r="r" t="t"/>
            <a:pathLst>
              <a:path extrusionOk="0" h="176" w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5" name="Google Shape;825;p41"/>
          <p:cNvSpPr/>
          <p:nvPr/>
        </p:nvSpPr>
        <p:spPr>
          <a:xfrm>
            <a:off x="14690363" y="5653688"/>
            <a:ext cx="859276" cy="876069"/>
          </a:xfrm>
          <a:custGeom>
            <a:rect b="b" l="l" r="r" t="t"/>
            <a:pathLst>
              <a:path extrusionOk="0" h="144" w="144">
                <a:moveTo>
                  <a:pt x="78" y="72"/>
                </a:moveTo>
                <a:cubicBezTo>
                  <a:pt x="143" y="7"/>
                  <a:pt x="143" y="7"/>
                  <a:pt x="143" y="7"/>
                </a:cubicBezTo>
                <a:cubicBezTo>
                  <a:pt x="144" y="6"/>
                  <a:pt x="144" y="5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9" y="0"/>
                  <a:pt x="138" y="0"/>
                  <a:pt x="137" y="1"/>
                </a:cubicBezTo>
                <a:cubicBezTo>
                  <a:pt x="72" y="66"/>
                  <a:pt x="72" y="66"/>
                  <a:pt x="72" y="66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66" y="72"/>
                  <a:pt x="66" y="72"/>
                  <a:pt x="66" y="72"/>
                </a:cubicBezTo>
                <a:cubicBezTo>
                  <a:pt x="1" y="137"/>
                  <a:pt x="1" y="137"/>
                  <a:pt x="1" y="137"/>
                </a:cubicBezTo>
                <a:cubicBezTo>
                  <a:pt x="0" y="138"/>
                  <a:pt x="0" y="139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5" y="144"/>
                  <a:pt x="6" y="144"/>
                  <a:pt x="7" y="143"/>
                </a:cubicBezTo>
                <a:cubicBezTo>
                  <a:pt x="72" y="78"/>
                  <a:pt x="72" y="78"/>
                  <a:pt x="72" y="78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8" y="144"/>
                  <a:pt x="139" y="144"/>
                  <a:pt x="140" y="144"/>
                </a:cubicBezTo>
                <a:cubicBezTo>
                  <a:pt x="142" y="144"/>
                  <a:pt x="144" y="142"/>
                  <a:pt x="144" y="140"/>
                </a:cubicBezTo>
                <a:cubicBezTo>
                  <a:pt x="144" y="139"/>
                  <a:pt x="144" y="138"/>
                  <a:pt x="143" y="137"/>
                </a:cubicBezTo>
                <a:lnTo>
                  <a:pt x="78" y="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6" name="Google Shape;826;p41"/>
          <p:cNvSpPr/>
          <p:nvPr/>
        </p:nvSpPr>
        <p:spPr>
          <a:xfrm>
            <a:off x="16601576" y="5559403"/>
            <a:ext cx="1051939" cy="1068568"/>
          </a:xfrm>
          <a:custGeom>
            <a:rect b="b" l="l" r="r" t="t"/>
            <a:pathLst>
              <a:path extrusionOk="0" h="176" w="176"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6" y="40"/>
                </a:moveTo>
                <a:cubicBezTo>
                  <a:pt x="24" y="40"/>
                  <a:pt x="24" y="40"/>
                  <a:pt x="24" y="40"/>
                </a:cubicBezTo>
                <a:cubicBezTo>
                  <a:pt x="24" y="32"/>
                  <a:pt x="24" y="32"/>
                  <a:pt x="24" y="32"/>
                </a:cubicBezTo>
                <a:cubicBezTo>
                  <a:pt x="16" y="32"/>
                  <a:pt x="16" y="32"/>
                  <a:pt x="16" y="32"/>
                </a:cubicBezTo>
                <a:lnTo>
                  <a:pt x="16" y="4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04"/>
                </a:moveTo>
                <a:cubicBezTo>
                  <a:pt x="16" y="104"/>
                  <a:pt x="16" y="104"/>
                  <a:pt x="16" y="10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24" y="112"/>
                  <a:pt x="24" y="112"/>
                  <a:pt x="24" y="112"/>
                </a:cubicBezTo>
                <a:lnTo>
                  <a:pt x="24" y="104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16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6"/>
                  <a:pt x="24" y="16"/>
                  <a:pt x="24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24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160" y="152"/>
                </a:moveTo>
                <a:cubicBezTo>
                  <a:pt x="152" y="152"/>
                  <a:pt x="152" y="152"/>
                  <a:pt x="152" y="152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60" y="160"/>
                  <a:pt x="160" y="160"/>
                  <a:pt x="160" y="160"/>
                </a:cubicBezTo>
                <a:lnTo>
                  <a:pt x="160" y="152"/>
                </a:lnTo>
                <a:close/>
                <a:moveTo>
                  <a:pt x="160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60" y="144"/>
                  <a:pt x="160" y="144"/>
                  <a:pt x="160" y="144"/>
                </a:cubicBezTo>
                <a:lnTo>
                  <a:pt x="160" y="136"/>
                </a:lnTo>
                <a:close/>
                <a:moveTo>
                  <a:pt x="152" y="72"/>
                </a:moveTo>
                <a:cubicBezTo>
                  <a:pt x="160" y="72"/>
                  <a:pt x="160" y="72"/>
                  <a:pt x="160" y="72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52" y="64"/>
                  <a:pt x="152" y="64"/>
                  <a:pt x="152" y="64"/>
                </a:cubicBezTo>
                <a:lnTo>
                  <a:pt x="152" y="72"/>
                </a:lnTo>
                <a:close/>
                <a:moveTo>
                  <a:pt x="152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152" y="56"/>
                </a:lnTo>
                <a:close/>
                <a:moveTo>
                  <a:pt x="160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60" y="128"/>
                  <a:pt x="160" y="128"/>
                  <a:pt x="160" y="128"/>
                </a:cubicBezTo>
                <a:lnTo>
                  <a:pt x="160" y="120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68"/>
                </a:lnTo>
                <a:close/>
                <a:moveTo>
                  <a:pt x="32" y="84"/>
                </a:moveTo>
                <a:cubicBezTo>
                  <a:pt x="8" y="84"/>
                  <a:pt x="8" y="84"/>
                  <a:pt x="8" y="8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84"/>
                </a:lnTo>
                <a:close/>
                <a:moveTo>
                  <a:pt x="136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92"/>
                  <a:pt x="40" y="92"/>
                  <a:pt x="40" y="92"/>
                </a:cubicBezTo>
                <a:cubicBezTo>
                  <a:pt x="136" y="92"/>
                  <a:pt x="136" y="92"/>
                  <a:pt x="136" y="92"/>
                </a:cubicBezTo>
                <a:lnTo>
                  <a:pt x="136" y="168"/>
                </a:lnTo>
                <a:close/>
                <a:moveTo>
                  <a:pt x="136" y="84"/>
                </a:moveTo>
                <a:cubicBezTo>
                  <a:pt x="40" y="84"/>
                  <a:pt x="40" y="84"/>
                  <a:pt x="40" y="84"/>
                </a:cubicBezTo>
                <a:cubicBezTo>
                  <a:pt x="40" y="8"/>
                  <a:pt x="40" y="8"/>
                  <a:pt x="40" y="8"/>
                </a:cubicBezTo>
                <a:cubicBezTo>
                  <a:pt x="136" y="8"/>
                  <a:pt x="136" y="8"/>
                  <a:pt x="136" y="8"/>
                </a:cubicBezTo>
                <a:lnTo>
                  <a:pt x="136" y="84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lnTo>
                  <a:pt x="168" y="160"/>
                </a:lnTo>
                <a:close/>
                <a:moveTo>
                  <a:pt x="168" y="84"/>
                </a:moveTo>
                <a:cubicBezTo>
                  <a:pt x="144" y="84"/>
                  <a:pt x="144" y="84"/>
                  <a:pt x="144" y="84"/>
                </a:cubicBezTo>
                <a:cubicBezTo>
                  <a:pt x="144" y="8"/>
                  <a:pt x="144" y="8"/>
                  <a:pt x="144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84"/>
                </a:lnTo>
                <a:close/>
                <a:moveTo>
                  <a:pt x="152" y="24"/>
                </a:moveTo>
                <a:cubicBezTo>
                  <a:pt x="160" y="24"/>
                  <a:pt x="160" y="24"/>
                  <a:pt x="160" y="24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2" y="16"/>
                  <a:pt x="152" y="16"/>
                  <a:pt x="152" y="16"/>
                </a:cubicBezTo>
                <a:lnTo>
                  <a:pt x="152" y="24"/>
                </a:lnTo>
                <a:close/>
                <a:moveTo>
                  <a:pt x="160" y="104"/>
                </a:moveTo>
                <a:cubicBezTo>
                  <a:pt x="152" y="104"/>
                  <a:pt x="152" y="104"/>
                  <a:pt x="152" y="104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60" y="112"/>
                  <a:pt x="160" y="112"/>
                  <a:pt x="160" y="112"/>
                </a:cubicBezTo>
                <a:lnTo>
                  <a:pt x="160" y="104"/>
                </a:lnTo>
                <a:close/>
                <a:moveTo>
                  <a:pt x="152" y="40"/>
                </a:moveTo>
                <a:cubicBezTo>
                  <a:pt x="160" y="40"/>
                  <a:pt x="160" y="40"/>
                  <a:pt x="160" y="40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7" name="Google Shape;827;p41"/>
          <p:cNvSpPr/>
          <p:nvPr/>
        </p:nvSpPr>
        <p:spPr>
          <a:xfrm>
            <a:off x="18609120" y="5559403"/>
            <a:ext cx="1048085" cy="1068568"/>
          </a:xfrm>
          <a:custGeom>
            <a:rect b="b" l="l" r="r" t="t"/>
            <a:pathLst>
              <a:path extrusionOk="0" h="176" w="176"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16" y="88"/>
                </a:moveTo>
                <a:cubicBezTo>
                  <a:pt x="24" y="88"/>
                  <a:pt x="24" y="88"/>
                  <a:pt x="24" y="88"/>
                </a:cubicBezTo>
                <a:cubicBezTo>
                  <a:pt x="24" y="80"/>
                  <a:pt x="24" y="80"/>
                  <a:pt x="24" y="80"/>
                </a:cubicBezTo>
                <a:cubicBezTo>
                  <a:pt x="16" y="80"/>
                  <a:pt x="16" y="80"/>
                  <a:pt x="16" y="80"/>
                </a:cubicBezTo>
                <a:lnTo>
                  <a:pt x="16" y="88"/>
                </a:lnTo>
                <a:close/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08"/>
                  <a:pt x="8" y="108"/>
                  <a:pt x="8" y="108"/>
                </a:cubicBezTo>
                <a:cubicBezTo>
                  <a:pt x="32" y="108"/>
                  <a:pt x="32" y="108"/>
                  <a:pt x="32" y="108"/>
                </a:cubicBezTo>
                <a:lnTo>
                  <a:pt x="32" y="168"/>
                </a:lnTo>
                <a:close/>
                <a:moveTo>
                  <a:pt x="32" y="100"/>
                </a:moveTo>
                <a:cubicBezTo>
                  <a:pt x="8" y="100"/>
                  <a:pt x="8" y="100"/>
                  <a:pt x="8" y="10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32" y="40"/>
                  <a:pt x="32" y="40"/>
                  <a:pt x="32" y="40"/>
                </a:cubicBezTo>
                <a:lnTo>
                  <a:pt x="32" y="100"/>
                </a:lnTo>
                <a:close/>
                <a:moveTo>
                  <a:pt x="104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104" y="108"/>
                  <a:pt x="104" y="108"/>
                  <a:pt x="104" y="108"/>
                </a:cubicBezTo>
                <a:lnTo>
                  <a:pt x="104" y="168"/>
                </a:lnTo>
                <a:close/>
                <a:moveTo>
                  <a:pt x="104" y="100"/>
                </a:moveTo>
                <a:cubicBezTo>
                  <a:pt x="40" y="100"/>
                  <a:pt x="40" y="100"/>
                  <a:pt x="40" y="100"/>
                </a:cubicBezTo>
                <a:cubicBezTo>
                  <a:pt x="40" y="40"/>
                  <a:pt x="40" y="40"/>
                  <a:pt x="40" y="40"/>
                </a:cubicBezTo>
                <a:cubicBezTo>
                  <a:pt x="104" y="40"/>
                  <a:pt x="104" y="40"/>
                  <a:pt x="104" y="40"/>
                </a:cubicBezTo>
                <a:lnTo>
                  <a:pt x="104" y="10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36" y="108"/>
                  <a:pt x="136" y="108"/>
                  <a:pt x="136" y="108"/>
                </a:cubicBezTo>
                <a:lnTo>
                  <a:pt x="136" y="160"/>
                </a:lnTo>
                <a:close/>
                <a:moveTo>
                  <a:pt x="136" y="100"/>
                </a:moveTo>
                <a:cubicBezTo>
                  <a:pt x="112" y="100"/>
                  <a:pt x="112" y="100"/>
                  <a:pt x="112" y="10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100"/>
                </a:lnTo>
                <a:close/>
                <a:moveTo>
                  <a:pt x="120" y="56"/>
                </a:moveTo>
                <a:cubicBezTo>
                  <a:pt x="128" y="56"/>
                  <a:pt x="128" y="56"/>
                  <a:pt x="128" y="56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0" y="48"/>
                  <a:pt x="120" y="48"/>
                  <a:pt x="120" y="48"/>
                </a:cubicBezTo>
                <a:lnTo>
                  <a:pt x="120" y="56"/>
                </a:lnTo>
                <a:close/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20" y="72"/>
                </a:moveTo>
                <a:cubicBezTo>
                  <a:pt x="128" y="72"/>
                  <a:pt x="128" y="72"/>
                  <a:pt x="128" y="7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0" y="64"/>
                  <a:pt x="120" y="64"/>
                  <a:pt x="120" y="64"/>
                </a:cubicBezTo>
                <a:lnTo>
                  <a:pt x="120" y="72"/>
                </a:lnTo>
                <a:close/>
                <a:moveTo>
                  <a:pt x="128" y="136"/>
                </a:moveTo>
                <a:cubicBezTo>
                  <a:pt x="120" y="136"/>
                  <a:pt x="120" y="136"/>
                  <a:pt x="120" y="136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8" y="144"/>
                  <a:pt x="128" y="144"/>
                  <a:pt x="128" y="144"/>
                </a:cubicBezTo>
                <a:lnTo>
                  <a:pt x="128" y="136"/>
                </a:lnTo>
                <a:close/>
                <a:moveTo>
                  <a:pt x="120" y="88"/>
                </a:moveTo>
                <a:cubicBezTo>
                  <a:pt x="128" y="88"/>
                  <a:pt x="128" y="88"/>
                  <a:pt x="128" y="88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88"/>
                </a:lnTo>
                <a:close/>
                <a:moveTo>
                  <a:pt x="128" y="120"/>
                </a:moveTo>
                <a:cubicBezTo>
                  <a:pt x="120" y="120"/>
                  <a:pt x="120" y="120"/>
                  <a:pt x="120" y="120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8" y="128"/>
                  <a:pt x="128" y="128"/>
                  <a:pt x="128" y="128"/>
                </a:cubicBezTo>
                <a:lnTo>
                  <a:pt x="128" y="120"/>
                </a:lnTo>
                <a:close/>
                <a:moveTo>
                  <a:pt x="128" y="152"/>
                </a:moveTo>
                <a:cubicBezTo>
                  <a:pt x="120" y="152"/>
                  <a:pt x="120" y="152"/>
                  <a:pt x="120" y="152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8" y="160"/>
                  <a:pt x="128" y="160"/>
                  <a:pt x="128" y="160"/>
                </a:cubicBezTo>
                <a:lnTo>
                  <a:pt x="128" y="1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8" name="Google Shape;828;p41"/>
          <p:cNvSpPr/>
          <p:nvPr/>
        </p:nvSpPr>
        <p:spPr>
          <a:xfrm>
            <a:off x="20612811" y="5559403"/>
            <a:ext cx="1051939" cy="1068568"/>
          </a:xfrm>
          <a:custGeom>
            <a:rect b="b" l="l" r="r" t="t"/>
            <a:pathLst>
              <a:path extrusionOk="0" h="176" w="176">
                <a:moveTo>
                  <a:pt x="16" y="40"/>
                </a:moveTo>
                <a:cubicBezTo>
                  <a:pt x="24" y="40"/>
                  <a:pt x="24" y="40"/>
                  <a:pt x="24" y="40"/>
                </a:cubicBezTo>
                <a:cubicBezTo>
                  <a:pt x="24" y="32"/>
                  <a:pt x="24" y="32"/>
                  <a:pt x="24" y="32"/>
                </a:cubicBezTo>
                <a:cubicBezTo>
                  <a:pt x="16" y="32"/>
                  <a:pt x="16" y="32"/>
                  <a:pt x="16" y="32"/>
                </a:cubicBezTo>
                <a:lnTo>
                  <a:pt x="16" y="4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24" y="104"/>
                </a:moveTo>
                <a:cubicBezTo>
                  <a:pt x="16" y="104"/>
                  <a:pt x="16" y="104"/>
                  <a:pt x="16" y="10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24" y="112"/>
                  <a:pt x="24" y="112"/>
                  <a:pt x="24" y="112"/>
                </a:cubicBezTo>
                <a:lnTo>
                  <a:pt x="24" y="104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6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6"/>
                  <a:pt x="24" y="16"/>
                  <a:pt x="24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24"/>
                </a:lnTo>
                <a:close/>
                <a:moveTo>
                  <a:pt x="152" y="40"/>
                </a:moveTo>
                <a:cubicBezTo>
                  <a:pt x="160" y="40"/>
                  <a:pt x="160" y="40"/>
                  <a:pt x="160" y="40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40"/>
                </a:lnTo>
                <a:close/>
                <a:moveTo>
                  <a:pt x="152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152" y="56"/>
                </a:lnTo>
                <a:close/>
                <a:moveTo>
                  <a:pt x="152" y="72"/>
                </a:moveTo>
                <a:cubicBezTo>
                  <a:pt x="160" y="72"/>
                  <a:pt x="160" y="72"/>
                  <a:pt x="160" y="72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52" y="64"/>
                  <a:pt x="152" y="64"/>
                  <a:pt x="152" y="64"/>
                </a:cubicBezTo>
                <a:lnTo>
                  <a:pt x="152" y="72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68"/>
                </a:lnTo>
                <a:close/>
                <a:moveTo>
                  <a:pt x="32" y="84"/>
                </a:moveTo>
                <a:cubicBezTo>
                  <a:pt x="8" y="84"/>
                  <a:pt x="8" y="84"/>
                  <a:pt x="8" y="8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84"/>
                </a:lnTo>
                <a:close/>
                <a:moveTo>
                  <a:pt x="136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8"/>
                  <a:pt x="40" y="8"/>
                  <a:pt x="40" y="8"/>
                </a:cubicBezTo>
                <a:cubicBezTo>
                  <a:pt x="136" y="8"/>
                  <a:pt x="136" y="8"/>
                  <a:pt x="136" y="8"/>
                </a:cubicBezTo>
                <a:lnTo>
                  <a:pt x="136" y="168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lnTo>
                  <a:pt x="168" y="160"/>
                </a:lnTo>
                <a:close/>
                <a:moveTo>
                  <a:pt x="168" y="84"/>
                </a:moveTo>
                <a:cubicBezTo>
                  <a:pt x="144" y="84"/>
                  <a:pt x="144" y="84"/>
                  <a:pt x="144" y="84"/>
                </a:cubicBezTo>
                <a:cubicBezTo>
                  <a:pt x="144" y="8"/>
                  <a:pt x="144" y="8"/>
                  <a:pt x="144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84"/>
                </a:lnTo>
                <a:close/>
                <a:moveTo>
                  <a:pt x="152" y="24"/>
                </a:moveTo>
                <a:cubicBezTo>
                  <a:pt x="160" y="24"/>
                  <a:pt x="160" y="24"/>
                  <a:pt x="160" y="24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2" y="16"/>
                  <a:pt x="152" y="16"/>
                  <a:pt x="152" y="16"/>
                </a:cubicBezTo>
                <a:lnTo>
                  <a:pt x="152" y="24"/>
                </a:lnTo>
                <a:close/>
                <a:moveTo>
                  <a:pt x="160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60" y="144"/>
                  <a:pt x="160" y="144"/>
                  <a:pt x="160" y="144"/>
                </a:cubicBezTo>
                <a:lnTo>
                  <a:pt x="160" y="136"/>
                </a:lnTo>
                <a:close/>
                <a:moveTo>
                  <a:pt x="160" y="104"/>
                </a:moveTo>
                <a:cubicBezTo>
                  <a:pt x="152" y="104"/>
                  <a:pt x="152" y="104"/>
                  <a:pt x="152" y="104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60" y="112"/>
                  <a:pt x="160" y="112"/>
                  <a:pt x="160" y="112"/>
                </a:cubicBezTo>
                <a:lnTo>
                  <a:pt x="160" y="104"/>
                </a:lnTo>
                <a:close/>
                <a:moveTo>
                  <a:pt x="160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60" y="128"/>
                  <a:pt x="160" y="128"/>
                  <a:pt x="160" y="128"/>
                </a:cubicBezTo>
                <a:lnTo>
                  <a:pt x="160" y="120"/>
                </a:lnTo>
                <a:close/>
                <a:moveTo>
                  <a:pt x="160" y="152"/>
                </a:moveTo>
                <a:cubicBezTo>
                  <a:pt x="152" y="152"/>
                  <a:pt x="152" y="152"/>
                  <a:pt x="152" y="152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60" y="160"/>
                  <a:pt x="160" y="160"/>
                  <a:pt x="160" y="160"/>
                </a:cubicBezTo>
                <a:lnTo>
                  <a:pt x="160" y="152"/>
                </a:lnTo>
                <a:close/>
                <a:moveTo>
                  <a:pt x="68" y="120"/>
                </a:moveTo>
                <a:cubicBezTo>
                  <a:pt x="69" y="120"/>
                  <a:pt x="70" y="120"/>
                  <a:pt x="70" y="119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115" y="91"/>
                  <a:pt x="115" y="91"/>
                  <a:pt x="115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5" y="90"/>
                  <a:pt x="116" y="89"/>
                  <a:pt x="116" y="88"/>
                </a:cubicBezTo>
                <a:cubicBezTo>
                  <a:pt x="116" y="87"/>
                  <a:pt x="115" y="86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71" y="57"/>
                  <a:pt x="71" y="57"/>
                  <a:pt x="71" y="57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56"/>
                  <a:pt x="69" y="56"/>
                  <a:pt x="68" y="56"/>
                </a:cubicBezTo>
                <a:cubicBezTo>
                  <a:pt x="66" y="56"/>
                  <a:pt x="64" y="58"/>
                  <a:pt x="64" y="60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4" y="118"/>
                  <a:pt x="66" y="120"/>
                  <a:pt x="68" y="120"/>
                </a:cubicBezTo>
                <a:moveTo>
                  <a:pt x="72" y="67"/>
                </a:moveTo>
                <a:cubicBezTo>
                  <a:pt x="105" y="88"/>
                  <a:pt x="105" y="88"/>
                  <a:pt x="105" y="88"/>
                </a:cubicBezTo>
                <a:cubicBezTo>
                  <a:pt x="72" y="109"/>
                  <a:pt x="72" y="109"/>
                  <a:pt x="72" y="109"/>
                </a:cubicBezTo>
                <a:lnTo>
                  <a:pt x="72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9" name="Google Shape;829;p41"/>
          <p:cNvSpPr/>
          <p:nvPr/>
        </p:nvSpPr>
        <p:spPr>
          <a:xfrm>
            <a:off x="2560325" y="7602253"/>
            <a:ext cx="1048085" cy="1068568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168" y="84"/>
                </a:moveTo>
                <a:cubicBezTo>
                  <a:pt x="98" y="84"/>
                  <a:pt x="98" y="84"/>
                  <a:pt x="98" y="84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9" y="48"/>
                  <a:pt x="167" y="65"/>
                  <a:pt x="168" y="84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09" y="8"/>
                  <a:pt x="127" y="16"/>
                  <a:pt x="142" y="29"/>
                </a:cubicBezTo>
                <a:cubicBezTo>
                  <a:pt x="85" y="85"/>
                  <a:pt x="85" y="85"/>
                  <a:pt x="85" y="85"/>
                </a:cubicBezTo>
                <a:cubicBezTo>
                  <a:pt x="84" y="86"/>
                  <a:pt x="84" y="87"/>
                  <a:pt x="84" y="88"/>
                </a:cubicBezTo>
                <a:cubicBezTo>
                  <a:pt x="84" y="90"/>
                  <a:pt x="86" y="92"/>
                  <a:pt x="88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4"/>
                  <a:pt x="131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0" name="Google Shape;830;p41"/>
          <p:cNvSpPr/>
          <p:nvPr/>
        </p:nvSpPr>
        <p:spPr>
          <a:xfrm>
            <a:off x="4564016" y="7696539"/>
            <a:ext cx="1051939" cy="876069"/>
          </a:xfrm>
          <a:custGeom>
            <a:rect b="b" l="l" r="r" t="t"/>
            <a:pathLst>
              <a:path extrusionOk="0" h="144" w="176">
                <a:moveTo>
                  <a:pt x="28" y="88"/>
                </a:move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90"/>
                  <a:pt x="0" y="9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30" y="144"/>
                  <a:pt x="32" y="142"/>
                  <a:pt x="32" y="140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90"/>
                  <a:pt x="30" y="88"/>
                  <a:pt x="28" y="88"/>
                </a:cubicBezTo>
                <a:moveTo>
                  <a:pt x="24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96"/>
                  <a:pt x="8" y="96"/>
                  <a:pt x="8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136"/>
                </a:lnTo>
                <a:close/>
                <a:moveTo>
                  <a:pt x="12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8" y="64"/>
                  <a:pt x="96" y="66"/>
                  <a:pt x="96" y="68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96" y="142"/>
                  <a:pt x="98" y="144"/>
                  <a:pt x="100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6" y="144"/>
                  <a:pt x="128" y="142"/>
                  <a:pt x="128" y="140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6"/>
                  <a:pt x="126" y="64"/>
                  <a:pt x="124" y="64"/>
                </a:cubicBezTo>
                <a:moveTo>
                  <a:pt x="120" y="136"/>
                </a:moveTo>
                <a:cubicBezTo>
                  <a:pt x="104" y="136"/>
                  <a:pt x="104" y="136"/>
                  <a:pt x="104" y="136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136"/>
                </a:lnTo>
                <a:close/>
                <a:moveTo>
                  <a:pt x="76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48" y="18"/>
                  <a:pt x="48" y="20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2"/>
                  <a:pt x="50" y="144"/>
                  <a:pt x="5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78" y="16"/>
                  <a:pt x="76" y="16"/>
                </a:cubicBezTo>
                <a:moveTo>
                  <a:pt x="72" y="136"/>
                </a:moveTo>
                <a:cubicBezTo>
                  <a:pt x="56" y="136"/>
                  <a:pt x="56" y="136"/>
                  <a:pt x="56" y="136"/>
                </a:cubicBezTo>
                <a:cubicBezTo>
                  <a:pt x="56" y="24"/>
                  <a:pt x="56" y="24"/>
                  <a:pt x="56" y="24"/>
                </a:cubicBezTo>
                <a:cubicBezTo>
                  <a:pt x="72" y="24"/>
                  <a:pt x="72" y="24"/>
                  <a:pt x="72" y="24"/>
                </a:cubicBezTo>
                <a:lnTo>
                  <a:pt x="72" y="136"/>
                </a:lnTo>
                <a:close/>
                <a:moveTo>
                  <a:pt x="172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6" y="0"/>
                  <a:pt x="144" y="2"/>
                  <a:pt x="144" y="4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2"/>
                  <a:pt x="146" y="144"/>
                  <a:pt x="148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2"/>
                  <a:pt x="174" y="0"/>
                  <a:pt x="172" y="0"/>
                </a:cubicBezTo>
                <a:moveTo>
                  <a:pt x="168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8"/>
                  <a:pt x="152" y="8"/>
                  <a:pt x="152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1" name="Google Shape;831;p41"/>
          <p:cNvSpPr/>
          <p:nvPr/>
        </p:nvSpPr>
        <p:spPr>
          <a:xfrm>
            <a:off x="6571559" y="7602253"/>
            <a:ext cx="1051939" cy="1068568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8"/>
                </a:moveTo>
                <a:cubicBezTo>
                  <a:pt x="109" y="8"/>
                  <a:pt x="127" y="16"/>
                  <a:pt x="142" y="29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3" y="41"/>
                  <a:pt x="101" y="36"/>
                  <a:pt x="88" y="36"/>
                </a:cubicBezTo>
                <a:cubicBezTo>
                  <a:pt x="75" y="36"/>
                  <a:pt x="63" y="41"/>
                  <a:pt x="54" y="49"/>
                </a:cubicBezTo>
                <a:cubicBezTo>
                  <a:pt x="34" y="29"/>
                  <a:pt x="34" y="29"/>
                  <a:pt x="34" y="29"/>
                </a:cubicBezTo>
                <a:cubicBezTo>
                  <a:pt x="49" y="16"/>
                  <a:pt x="67" y="8"/>
                  <a:pt x="88" y="8"/>
                </a:cubicBezTo>
                <a:moveTo>
                  <a:pt x="132" y="88"/>
                </a:moveTo>
                <a:cubicBezTo>
                  <a:pt x="132" y="112"/>
                  <a:pt x="112" y="132"/>
                  <a:pt x="88" y="132"/>
                </a:cubicBezTo>
                <a:cubicBezTo>
                  <a:pt x="64" y="132"/>
                  <a:pt x="44" y="112"/>
                  <a:pt x="44" y="88"/>
                </a:cubicBezTo>
                <a:cubicBezTo>
                  <a:pt x="44" y="64"/>
                  <a:pt x="64" y="44"/>
                  <a:pt x="88" y="44"/>
                </a:cubicBezTo>
                <a:cubicBezTo>
                  <a:pt x="112" y="44"/>
                  <a:pt x="132" y="64"/>
                  <a:pt x="132" y="88"/>
                </a:cubicBezTo>
                <a:moveTo>
                  <a:pt x="8" y="88"/>
                </a:moveTo>
                <a:cubicBezTo>
                  <a:pt x="8" y="67"/>
                  <a:pt x="16" y="49"/>
                  <a:pt x="29" y="34"/>
                </a:cubicBezTo>
                <a:cubicBezTo>
                  <a:pt x="49" y="54"/>
                  <a:pt x="49" y="54"/>
                  <a:pt x="49" y="54"/>
                </a:cubicBezTo>
                <a:cubicBezTo>
                  <a:pt x="41" y="63"/>
                  <a:pt x="36" y="75"/>
                  <a:pt x="36" y="88"/>
                </a:cubicBezTo>
                <a:cubicBezTo>
                  <a:pt x="36" y="101"/>
                  <a:pt x="41" y="113"/>
                  <a:pt x="49" y="122"/>
                </a:cubicBezTo>
                <a:cubicBezTo>
                  <a:pt x="29" y="142"/>
                  <a:pt x="29" y="142"/>
                  <a:pt x="29" y="142"/>
                </a:cubicBezTo>
                <a:cubicBezTo>
                  <a:pt x="16" y="127"/>
                  <a:pt x="8" y="109"/>
                  <a:pt x="8" y="88"/>
                </a:cubicBezTo>
                <a:moveTo>
                  <a:pt x="88" y="168"/>
                </a:moveTo>
                <a:cubicBezTo>
                  <a:pt x="67" y="168"/>
                  <a:pt x="49" y="160"/>
                  <a:pt x="34" y="14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63" y="135"/>
                  <a:pt x="75" y="140"/>
                  <a:pt x="88" y="140"/>
                </a:cubicBezTo>
                <a:cubicBezTo>
                  <a:pt x="101" y="140"/>
                  <a:pt x="113" y="135"/>
                  <a:pt x="122" y="127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27" y="160"/>
                  <a:pt x="109" y="168"/>
                  <a:pt x="88" y="168"/>
                </a:cubicBezTo>
                <a:moveTo>
                  <a:pt x="147" y="142"/>
                </a:moveTo>
                <a:cubicBezTo>
                  <a:pt x="127" y="122"/>
                  <a:pt x="127" y="122"/>
                  <a:pt x="127" y="122"/>
                </a:cubicBezTo>
                <a:cubicBezTo>
                  <a:pt x="135" y="113"/>
                  <a:pt x="140" y="101"/>
                  <a:pt x="140" y="88"/>
                </a:cubicBezTo>
                <a:cubicBezTo>
                  <a:pt x="140" y="75"/>
                  <a:pt x="135" y="63"/>
                  <a:pt x="127" y="54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60" y="49"/>
                  <a:pt x="168" y="67"/>
                  <a:pt x="168" y="88"/>
                </a:cubicBezTo>
                <a:cubicBezTo>
                  <a:pt x="168" y="109"/>
                  <a:pt x="160" y="127"/>
                  <a:pt x="147" y="14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2" name="Google Shape;832;p41"/>
          <p:cNvSpPr/>
          <p:nvPr/>
        </p:nvSpPr>
        <p:spPr>
          <a:xfrm>
            <a:off x="8579105" y="8014751"/>
            <a:ext cx="1048085" cy="243571"/>
          </a:xfrm>
          <a:custGeom>
            <a:rect b="b" l="l" r="r" t="t"/>
            <a:pathLst>
              <a:path extrusionOk="0" h="40" w="176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31" y="40"/>
                  <a:pt x="40" y="31"/>
                  <a:pt x="40" y="20"/>
                </a:cubicBezTo>
                <a:cubicBezTo>
                  <a:pt x="40" y="9"/>
                  <a:pt x="31" y="0"/>
                  <a:pt x="20" y="0"/>
                </a:cubicBezTo>
                <a:moveTo>
                  <a:pt x="20" y="32"/>
                </a:moveTo>
                <a:cubicBezTo>
                  <a:pt x="13" y="32"/>
                  <a:pt x="8" y="27"/>
                  <a:pt x="8" y="20"/>
                </a:cubicBezTo>
                <a:cubicBezTo>
                  <a:pt x="8" y="13"/>
                  <a:pt x="13" y="8"/>
                  <a:pt x="20" y="8"/>
                </a:cubicBezTo>
                <a:cubicBezTo>
                  <a:pt x="27" y="8"/>
                  <a:pt x="32" y="13"/>
                  <a:pt x="32" y="20"/>
                </a:cubicBezTo>
                <a:cubicBezTo>
                  <a:pt x="32" y="27"/>
                  <a:pt x="27" y="32"/>
                  <a:pt x="20" y="32"/>
                </a:cubicBezTo>
                <a:moveTo>
                  <a:pt x="88" y="0"/>
                </a:moveTo>
                <a:cubicBezTo>
                  <a:pt x="77" y="0"/>
                  <a:pt x="68" y="9"/>
                  <a:pt x="68" y="20"/>
                </a:cubicBezTo>
                <a:cubicBezTo>
                  <a:pt x="68" y="31"/>
                  <a:pt x="77" y="40"/>
                  <a:pt x="88" y="40"/>
                </a:cubicBezTo>
                <a:cubicBezTo>
                  <a:pt x="99" y="40"/>
                  <a:pt x="108" y="31"/>
                  <a:pt x="108" y="20"/>
                </a:cubicBezTo>
                <a:cubicBezTo>
                  <a:pt x="108" y="9"/>
                  <a:pt x="99" y="0"/>
                  <a:pt x="88" y="0"/>
                </a:cubicBezTo>
                <a:moveTo>
                  <a:pt x="88" y="32"/>
                </a:moveTo>
                <a:cubicBezTo>
                  <a:pt x="81" y="32"/>
                  <a:pt x="76" y="27"/>
                  <a:pt x="76" y="20"/>
                </a:cubicBezTo>
                <a:cubicBezTo>
                  <a:pt x="76" y="13"/>
                  <a:pt x="81" y="8"/>
                  <a:pt x="88" y="8"/>
                </a:cubicBezTo>
                <a:cubicBezTo>
                  <a:pt x="95" y="8"/>
                  <a:pt x="100" y="13"/>
                  <a:pt x="100" y="20"/>
                </a:cubicBezTo>
                <a:cubicBezTo>
                  <a:pt x="100" y="27"/>
                  <a:pt x="95" y="32"/>
                  <a:pt x="88" y="32"/>
                </a:cubicBezTo>
                <a:moveTo>
                  <a:pt x="156" y="0"/>
                </a:moveTo>
                <a:cubicBezTo>
                  <a:pt x="145" y="0"/>
                  <a:pt x="136" y="9"/>
                  <a:pt x="136" y="20"/>
                </a:cubicBezTo>
                <a:cubicBezTo>
                  <a:pt x="136" y="31"/>
                  <a:pt x="145" y="40"/>
                  <a:pt x="156" y="40"/>
                </a:cubicBezTo>
                <a:cubicBezTo>
                  <a:pt x="167" y="40"/>
                  <a:pt x="176" y="31"/>
                  <a:pt x="176" y="20"/>
                </a:cubicBezTo>
                <a:cubicBezTo>
                  <a:pt x="176" y="9"/>
                  <a:pt x="167" y="0"/>
                  <a:pt x="156" y="0"/>
                </a:cubicBezTo>
                <a:moveTo>
                  <a:pt x="156" y="32"/>
                </a:moveTo>
                <a:cubicBezTo>
                  <a:pt x="149" y="32"/>
                  <a:pt x="144" y="27"/>
                  <a:pt x="144" y="20"/>
                </a:cubicBezTo>
                <a:cubicBezTo>
                  <a:pt x="144" y="13"/>
                  <a:pt x="149" y="8"/>
                  <a:pt x="156" y="8"/>
                </a:cubicBezTo>
                <a:cubicBezTo>
                  <a:pt x="163" y="8"/>
                  <a:pt x="168" y="13"/>
                  <a:pt x="168" y="20"/>
                </a:cubicBezTo>
                <a:cubicBezTo>
                  <a:pt x="168" y="27"/>
                  <a:pt x="163" y="32"/>
                  <a:pt x="156" y="3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3" name="Google Shape;833;p41"/>
          <p:cNvSpPr/>
          <p:nvPr/>
        </p:nvSpPr>
        <p:spPr>
          <a:xfrm>
            <a:off x="10582796" y="7602253"/>
            <a:ext cx="1051939" cy="1068568"/>
          </a:xfrm>
          <a:custGeom>
            <a:rect b="b" l="l" r="r" t="t"/>
            <a:pathLst>
              <a:path extrusionOk="0" h="176" w="176">
                <a:moveTo>
                  <a:pt x="132" y="76"/>
                </a:moveTo>
                <a:cubicBezTo>
                  <a:pt x="125" y="76"/>
                  <a:pt x="120" y="81"/>
                  <a:pt x="120" y="88"/>
                </a:cubicBezTo>
                <a:cubicBezTo>
                  <a:pt x="120" y="95"/>
                  <a:pt x="125" y="100"/>
                  <a:pt x="132" y="100"/>
                </a:cubicBezTo>
                <a:cubicBezTo>
                  <a:pt x="139" y="100"/>
                  <a:pt x="144" y="95"/>
                  <a:pt x="144" y="88"/>
                </a:cubicBezTo>
                <a:cubicBezTo>
                  <a:pt x="144" y="81"/>
                  <a:pt x="139" y="76"/>
                  <a:pt x="132" y="76"/>
                </a:cubicBezTo>
                <a:moveTo>
                  <a:pt x="132" y="92"/>
                </a:moveTo>
                <a:cubicBezTo>
                  <a:pt x="130" y="92"/>
                  <a:pt x="128" y="90"/>
                  <a:pt x="128" y="88"/>
                </a:cubicBezTo>
                <a:cubicBezTo>
                  <a:pt x="128" y="86"/>
                  <a:pt x="130" y="84"/>
                  <a:pt x="132" y="84"/>
                </a:cubicBezTo>
                <a:cubicBezTo>
                  <a:pt x="134" y="84"/>
                  <a:pt x="136" y="86"/>
                  <a:pt x="136" y="88"/>
                </a:cubicBezTo>
                <a:cubicBezTo>
                  <a:pt x="136" y="90"/>
                  <a:pt x="134" y="92"/>
                  <a:pt x="132" y="92"/>
                </a:cubicBezTo>
                <a:moveTo>
                  <a:pt x="44" y="76"/>
                </a:moveTo>
                <a:cubicBezTo>
                  <a:pt x="37" y="76"/>
                  <a:pt x="32" y="81"/>
                  <a:pt x="32" y="88"/>
                </a:cubicBezTo>
                <a:cubicBezTo>
                  <a:pt x="32" y="95"/>
                  <a:pt x="37" y="100"/>
                  <a:pt x="44" y="100"/>
                </a:cubicBezTo>
                <a:cubicBezTo>
                  <a:pt x="51" y="100"/>
                  <a:pt x="56" y="95"/>
                  <a:pt x="56" y="88"/>
                </a:cubicBezTo>
                <a:cubicBezTo>
                  <a:pt x="56" y="81"/>
                  <a:pt x="51" y="76"/>
                  <a:pt x="44" y="76"/>
                </a:cubicBezTo>
                <a:moveTo>
                  <a:pt x="44" y="92"/>
                </a:moveTo>
                <a:cubicBezTo>
                  <a:pt x="42" y="92"/>
                  <a:pt x="40" y="90"/>
                  <a:pt x="40" y="88"/>
                </a:cubicBezTo>
                <a:cubicBezTo>
                  <a:pt x="40" y="86"/>
                  <a:pt x="42" y="84"/>
                  <a:pt x="44" y="84"/>
                </a:cubicBezTo>
                <a:cubicBezTo>
                  <a:pt x="46" y="84"/>
                  <a:pt x="48" y="86"/>
                  <a:pt x="48" y="88"/>
                </a:cubicBezTo>
                <a:cubicBezTo>
                  <a:pt x="48" y="90"/>
                  <a:pt x="46" y="92"/>
                  <a:pt x="44" y="92"/>
                </a:cubicBezTo>
                <a:moveTo>
                  <a:pt x="88" y="76"/>
                </a:moveTo>
                <a:cubicBezTo>
                  <a:pt x="81" y="76"/>
                  <a:pt x="76" y="81"/>
                  <a:pt x="76" y="88"/>
                </a:cubicBezTo>
                <a:cubicBezTo>
                  <a:pt x="76" y="95"/>
                  <a:pt x="81" y="100"/>
                  <a:pt x="88" y="100"/>
                </a:cubicBezTo>
                <a:cubicBezTo>
                  <a:pt x="95" y="100"/>
                  <a:pt x="100" y="95"/>
                  <a:pt x="100" y="88"/>
                </a:cubicBezTo>
                <a:cubicBezTo>
                  <a:pt x="100" y="81"/>
                  <a:pt x="95" y="76"/>
                  <a:pt x="88" y="76"/>
                </a:cubicBezTo>
                <a:moveTo>
                  <a:pt x="88" y="92"/>
                </a:moveTo>
                <a:cubicBezTo>
                  <a:pt x="86" y="92"/>
                  <a:pt x="84" y="90"/>
                  <a:pt x="84" y="88"/>
                </a:cubicBezTo>
                <a:cubicBezTo>
                  <a:pt x="84" y="86"/>
                  <a:pt x="86" y="84"/>
                  <a:pt x="88" y="84"/>
                </a:cubicBezTo>
                <a:cubicBezTo>
                  <a:pt x="90" y="84"/>
                  <a:pt x="92" y="86"/>
                  <a:pt x="92" y="88"/>
                </a:cubicBezTo>
                <a:cubicBezTo>
                  <a:pt x="92" y="90"/>
                  <a:pt x="90" y="92"/>
                  <a:pt x="88" y="92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4" name="Google Shape;834;p41"/>
          <p:cNvSpPr/>
          <p:nvPr/>
        </p:nvSpPr>
        <p:spPr>
          <a:xfrm>
            <a:off x="12590340" y="7602253"/>
            <a:ext cx="1048085" cy="1068568"/>
          </a:xfrm>
          <a:custGeom>
            <a:rect b="b" l="l" r="r" t="t"/>
            <a:pathLst>
              <a:path extrusionOk="0" h="176" w="176">
                <a:moveTo>
                  <a:pt x="44" y="132"/>
                </a:moveTo>
                <a:cubicBezTo>
                  <a:pt x="78" y="126"/>
                  <a:pt x="78" y="126"/>
                  <a:pt x="78" y="126"/>
                </a:cubicBezTo>
                <a:cubicBezTo>
                  <a:pt x="170" y="34"/>
                  <a:pt x="170" y="34"/>
                  <a:pt x="170" y="34"/>
                </a:cubicBezTo>
                <a:cubicBezTo>
                  <a:pt x="174" y="31"/>
                  <a:pt x="176" y="26"/>
                  <a:pt x="176" y="20"/>
                </a:cubicBezTo>
                <a:cubicBezTo>
                  <a:pt x="176" y="9"/>
                  <a:pt x="167" y="0"/>
                  <a:pt x="156" y="0"/>
                </a:cubicBezTo>
                <a:cubicBezTo>
                  <a:pt x="150" y="0"/>
                  <a:pt x="145" y="2"/>
                  <a:pt x="142" y="6"/>
                </a:cubicBezTo>
                <a:cubicBezTo>
                  <a:pt x="50" y="98"/>
                  <a:pt x="50" y="98"/>
                  <a:pt x="50" y="98"/>
                </a:cubicBezTo>
                <a:lnTo>
                  <a:pt x="44" y="132"/>
                </a:lnTo>
                <a:close/>
                <a:moveTo>
                  <a:pt x="148" y="12"/>
                </a:moveTo>
                <a:cubicBezTo>
                  <a:pt x="150" y="9"/>
                  <a:pt x="153" y="8"/>
                  <a:pt x="156" y="8"/>
                </a:cubicBezTo>
                <a:cubicBezTo>
                  <a:pt x="163" y="8"/>
                  <a:pt x="168" y="13"/>
                  <a:pt x="168" y="20"/>
                </a:cubicBezTo>
                <a:cubicBezTo>
                  <a:pt x="168" y="23"/>
                  <a:pt x="167" y="26"/>
                  <a:pt x="164" y="28"/>
                </a:cubicBezTo>
                <a:cubicBezTo>
                  <a:pt x="159" y="34"/>
                  <a:pt x="159" y="34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lnTo>
                  <a:pt x="148" y="12"/>
                </a:lnTo>
                <a:close/>
                <a:moveTo>
                  <a:pt x="137" y="22"/>
                </a:moveTo>
                <a:cubicBezTo>
                  <a:pt x="154" y="39"/>
                  <a:pt x="154" y="39"/>
                  <a:pt x="154" y="39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80" y="96"/>
                  <a:pt x="80" y="96"/>
                  <a:pt x="80" y="96"/>
                </a:cubicBezTo>
                <a:cubicBezTo>
                  <a:pt x="63" y="96"/>
                  <a:pt x="63" y="96"/>
                  <a:pt x="63" y="96"/>
                </a:cubicBezTo>
                <a:lnTo>
                  <a:pt x="137" y="22"/>
                </a:lnTo>
                <a:close/>
                <a:moveTo>
                  <a:pt x="57" y="104"/>
                </a:moveTo>
                <a:cubicBezTo>
                  <a:pt x="72" y="104"/>
                  <a:pt x="72" y="104"/>
                  <a:pt x="72" y="104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54" y="122"/>
                  <a:pt x="54" y="122"/>
                  <a:pt x="54" y="122"/>
                </a:cubicBezTo>
                <a:lnTo>
                  <a:pt x="57" y="104"/>
                </a:lnTo>
                <a:close/>
                <a:moveTo>
                  <a:pt x="172" y="60"/>
                </a:moveTo>
                <a:cubicBezTo>
                  <a:pt x="170" y="60"/>
                  <a:pt x="168" y="62"/>
                  <a:pt x="168" y="64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68" y="161"/>
                  <a:pt x="161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5"/>
                  <a:pt x="15" y="8"/>
                  <a:pt x="2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4" y="8"/>
                  <a:pt x="116" y="6"/>
                  <a:pt x="116" y="4"/>
                </a:cubicBezTo>
                <a:cubicBezTo>
                  <a:pt x="116" y="2"/>
                  <a:pt x="114" y="0"/>
                  <a:pt x="11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65" y="176"/>
                  <a:pt x="176" y="165"/>
                  <a:pt x="176" y="152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76" y="62"/>
                  <a:pt x="174" y="60"/>
                  <a:pt x="172" y="6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5" name="Google Shape;835;p41"/>
          <p:cNvSpPr/>
          <p:nvPr/>
        </p:nvSpPr>
        <p:spPr>
          <a:xfrm>
            <a:off x="14594031" y="7602253"/>
            <a:ext cx="1051939" cy="1068568"/>
          </a:xfrm>
          <a:custGeom>
            <a:rect b="b" l="l" r="r" t="t"/>
            <a:pathLst>
              <a:path extrusionOk="0" h="176" w="176">
                <a:moveTo>
                  <a:pt x="144" y="0"/>
                </a:moveTo>
                <a:cubicBezTo>
                  <a:pt x="135" y="0"/>
                  <a:pt x="127" y="4"/>
                  <a:pt x="121" y="9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0" y="176"/>
                  <a:pt x="0" y="176"/>
                  <a:pt x="0" y="176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72" y="49"/>
                  <a:pt x="176" y="41"/>
                  <a:pt x="176" y="32"/>
                </a:cubicBezTo>
                <a:cubicBezTo>
                  <a:pt x="176" y="14"/>
                  <a:pt x="162" y="0"/>
                  <a:pt x="144" y="0"/>
                </a:cubicBezTo>
                <a:moveTo>
                  <a:pt x="52" y="155"/>
                </a:moveTo>
                <a:cubicBezTo>
                  <a:pt x="24" y="162"/>
                  <a:pt x="24" y="162"/>
                  <a:pt x="24" y="162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14" y="152"/>
                  <a:pt x="14" y="152"/>
                  <a:pt x="14" y="152"/>
                </a:cubicBezTo>
                <a:cubicBezTo>
                  <a:pt x="21" y="124"/>
                  <a:pt x="21" y="124"/>
                  <a:pt x="21" y="124"/>
                </a:cubicBezTo>
                <a:cubicBezTo>
                  <a:pt x="52" y="124"/>
                  <a:pt x="52" y="124"/>
                  <a:pt x="52" y="124"/>
                </a:cubicBezTo>
                <a:lnTo>
                  <a:pt x="52" y="155"/>
                </a:lnTo>
                <a:close/>
                <a:moveTo>
                  <a:pt x="60" y="150"/>
                </a:moveTo>
                <a:cubicBezTo>
                  <a:pt x="60" y="120"/>
                  <a:pt x="60" y="120"/>
                  <a:pt x="60" y="120"/>
                </a:cubicBezTo>
                <a:cubicBezTo>
                  <a:pt x="60" y="118"/>
                  <a:pt x="58" y="116"/>
                  <a:pt x="56" y="116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112" y="30"/>
                  <a:pt x="112" y="30"/>
                  <a:pt x="112" y="30"/>
                </a:cubicBezTo>
                <a:cubicBezTo>
                  <a:pt x="146" y="64"/>
                  <a:pt x="146" y="64"/>
                  <a:pt x="146" y="64"/>
                </a:cubicBezTo>
                <a:lnTo>
                  <a:pt x="60" y="150"/>
                </a:lnTo>
                <a:close/>
                <a:moveTo>
                  <a:pt x="161" y="49"/>
                </a:moveTo>
                <a:cubicBezTo>
                  <a:pt x="152" y="58"/>
                  <a:pt x="152" y="58"/>
                  <a:pt x="152" y="58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27" y="15"/>
                  <a:pt x="127" y="15"/>
                  <a:pt x="127" y="15"/>
                </a:cubicBezTo>
                <a:cubicBezTo>
                  <a:pt x="127" y="15"/>
                  <a:pt x="134" y="8"/>
                  <a:pt x="144" y="8"/>
                </a:cubicBezTo>
                <a:cubicBezTo>
                  <a:pt x="157" y="8"/>
                  <a:pt x="168" y="19"/>
                  <a:pt x="168" y="32"/>
                </a:cubicBezTo>
                <a:cubicBezTo>
                  <a:pt x="168" y="39"/>
                  <a:pt x="165" y="45"/>
                  <a:pt x="161" y="49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6" name="Google Shape;836;p41"/>
          <p:cNvSpPr/>
          <p:nvPr/>
        </p:nvSpPr>
        <p:spPr>
          <a:xfrm>
            <a:off x="16601576" y="7649396"/>
            <a:ext cx="1051939" cy="974282"/>
          </a:xfrm>
          <a:custGeom>
            <a:rect b="b" l="l" r="r" t="t"/>
            <a:pathLst>
              <a:path extrusionOk="0" h="160" w="176">
                <a:moveTo>
                  <a:pt x="88" y="0"/>
                </a:moveTo>
                <a:cubicBezTo>
                  <a:pt x="39" y="0"/>
                  <a:pt x="0" y="32"/>
                  <a:pt x="0" y="72"/>
                </a:cubicBezTo>
                <a:cubicBezTo>
                  <a:pt x="0" y="92"/>
                  <a:pt x="10" y="109"/>
                  <a:pt x="25" y="12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71" y="143"/>
                  <a:pt x="79" y="144"/>
                  <a:pt x="88" y="144"/>
                </a:cubicBezTo>
                <a:cubicBezTo>
                  <a:pt x="137" y="144"/>
                  <a:pt x="176" y="112"/>
                  <a:pt x="176" y="72"/>
                </a:cubicBezTo>
                <a:cubicBezTo>
                  <a:pt x="176" y="32"/>
                  <a:pt x="137" y="0"/>
                  <a:pt x="88" y="0"/>
                </a:cubicBezTo>
                <a:moveTo>
                  <a:pt x="88" y="136"/>
                </a:moveTo>
                <a:cubicBezTo>
                  <a:pt x="80" y="136"/>
                  <a:pt x="73" y="135"/>
                  <a:pt x="65" y="133"/>
                </a:cubicBezTo>
                <a:cubicBezTo>
                  <a:pt x="65" y="133"/>
                  <a:pt x="64" y="133"/>
                  <a:pt x="63" y="133"/>
                </a:cubicBezTo>
                <a:cubicBezTo>
                  <a:pt x="62" y="133"/>
                  <a:pt x="61" y="133"/>
                  <a:pt x="60" y="134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3" y="121"/>
                  <a:pt x="32" y="118"/>
                  <a:pt x="30" y="116"/>
                </a:cubicBezTo>
                <a:cubicBezTo>
                  <a:pt x="16" y="104"/>
                  <a:pt x="8" y="88"/>
                  <a:pt x="8" y="72"/>
                </a:cubicBezTo>
                <a:cubicBezTo>
                  <a:pt x="8" y="37"/>
                  <a:pt x="44" y="8"/>
                  <a:pt x="88" y="8"/>
                </a:cubicBezTo>
                <a:cubicBezTo>
                  <a:pt x="132" y="8"/>
                  <a:pt x="168" y="37"/>
                  <a:pt x="168" y="72"/>
                </a:cubicBezTo>
                <a:cubicBezTo>
                  <a:pt x="168" y="107"/>
                  <a:pt x="132" y="136"/>
                  <a:pt x="88" y="13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7" name="Google Shape;837;p41"/>
          <p:cNvSpPr/>
          <p:nvPr/>
        </p:nvSpPr>
        <p:spPr>
          <a:xfrm>
            <a:off x="18609120" y="7649396"/>
            <a:ext cx="1048085" cy="974282"/>
          </a:xfrm>
          <a:custGeom>
            <a:rect b="b" l="l" r="r" t="t"/>
            <a:pathLst>
              <a:path extrusionOk="0" h="160" w="176">
                <a:moveTo>
                  <a:pt x="48" y="60"/>
                </a:moveTo>
                <a:cubicBezTo>
                  <a:pt x="41" y="60"/>
                  <a:pt x="36" y="65"/>
                  <a:pt x="36" y="72"/>
                </a:cubicBezTo>
                <a:cubicBezTo>
                  <a:pt x="36" y="79"/>
                  <a:pt x="41" y="84"/>
                  <a:pt x="48" y="84"/>
                </a:cubicBezTo>
                <a:cubicBezTo>
                  <a:pt x="55" y="84"/>
                  <a:pt x="60" y="79"/>
                  <a:pt x="60" y="72"/>
                </a:cubicBezTo>
                <a:cubicBezTo>
                  <a:pt x="60" y="65"/>
                  <a:pt x="55" y="60"/>
                  <a:pt x="48" y="60"/>
                </a:cubicBezTo>
                <a:moveTo>
                  <a:pt x="88" y="60"/>
                </a:moveTo>
                <a:cubicBezTo>
                  <a:pt x="81" y="60"/>
                  <a:pt x="76" y="65"/>
                  <a:pt x="76" y="72"/>
                </a:cubicBezTo>
                <a:cubicBezTo>
                  <a:pt x="76" y="79"/>
                  <a:pt x="81" y="84"/>
                  <a:pt x="88" y="84"/>
                </a:cubicBezTo>
                <a:cubicBezTo>
                  <a:pt x="95" y="84"/>
                  <a:pt x="100" y="79"/>
                  <a:pt x="100" y="72"/>
                </a:cubicBezTo>
                <a:cubicBezTo>
                  <a:pt x="100" y="65"/>
                  <a:pt x="95" y="60"/>
                  <a:pt x="88" y="60"/>
                </a:cubicBezTo>
                <a:moveTo>
                  <a:pt x="88" y="0"/>
                </a:moveTo>
                <a:cubicBezTo>
                  <a:pt x="39" y="0"/>
                  <a:pt x="0" y="32"/>
                  <a:pt x="0" y="72"/>
                </a:cubicBezTo>
                <a:cubicBezTo>
                  <a:pt x="0" y="92"/>
                  <a:pt x="10" y="109"/>
                  <a:pt x="25" y="12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71" y="143"/>
                  <a:pt x="79" y="144"/>
                  <a:pt x="88" y="144"/>
                </a:cubicBezTo>
                <a:cubicBezTo>
                  <a:pt x="137" y="144"/>
                  <a:pt x="176" y="112"/>
                  <a:pt x="176" y="72"/>
                </a:cubicBezTo>
                <a:cubicBezTo>
                  <a:pt x="176" y="32"/>
                  <a:pt x="137" y="0"/>
                  <a:pt x="88" y="0"/>
                </a:cubicBezTo>
                <a:moveTo>
                  <a:pt x="88" y="136"/>
                </a:moveTo>
                <a:cubicBezTo>
                  <a:pt x="80" y="136"/>
                  <a:pt x="73" y="135"/>
                  <a:pt x="65" y="133"/>
                </a:cubicBezTo>
                <a:cubicBezTo>
                  <a:pt x="65" y="133"/>
                  <a:pt x="64" y="133"/>
                  <a:pt x="63" y="133"/>
                </a:cubicBezTo>
                <a:cubicBezTo>
                  <a:pt x="62" y="133"/>
                  <a:pt x="61" y="133"/>
                  <a:pt x="60" y="134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3" y="121"/>
                  <a:pt x="32" y="118"/>
                  <a:pt x="30" y="116"/>
                </a:cubicBezTo>
                <a:cubicBezTo>
                  <a:pt x="16" y="104"/>
                  <a:pt x="8" y="88"/>
                  <a:pt x="8" y="72"/>
                </a:cubicBezTo>
                <a:cubicBezTo>
                  <a:pt x="8" y="37"/>
                  <a:pt x="44" y="8"/>
                  <a:pt x="88" y="8"/>
                </a:cubicBezTo>
                <a:cubicBezTo>
                  <a:pt x="132" y="8"/>
                  <a:pt x="168" y="37"/>
                  <a:pt x="168" y="72"/>
                </a:cubicBezTo>
                <a:cubicBezTo>
                  <a:pt x="168" y="107"/>
                  <a:pt x="132" y="136"/>
                  <a:pt x="88" y="136"/>
                </a:cubicBezTo>
                <a:moveTo>
                  <a:pt x="128" y="60"/>
                </a:moveTo>
                <a:cubicBezTo>
                  <a:pt x="121" y="60"/>
                  <a:pt x="116" y="65"/>
                  <a:pt x="116" y="72"/>
                </a:cubicBezTo>
                <a:cubicBezTo>
                  <a:pt x="116" y="79"/>
                  <a:pt x="121" y="84"/>
                  <a:pt x="128" y="84"/>
                </a:cubicBezTo>
                <a:cubicBezTo>
                  <a:pt x="135" y="84"/>
                  <a:pt x="140" y="79"/>
                  <a:pt x="140" y="72"/>
                </a:cubicBezTo>
                <a:cubicBezTo>
                  <a:pt x="140" y="65"/>
                  <a:pt x="135" y="60"/>
                  <a:pt x="128" y="6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8" name="Google Shape;838;p41"/>
          <p:cNvSpPr/>
          <p:nvPr/>
        </p:nvSpPr>
        <p:spPr>
          <a:xfrm>
            <a:off x="20612811" y="7649396"/>
            <a:ext cx="1051939" cy="974282"/>
          </a:xfrm>
          <a:custGeom>
            <a:rect b="b" l="l" r="r" t="t"/>
            <a:pathLst>
              <a:path extrusionOk="0" h="160" w="176">
                <a:moveTo>
                  <a:pt x="176" y="54"/>
                </a:moveTo>
                <a:cubicBezTo>
                  <a:pt x="176" y="24"/>
                  <a:pt x="147" y="0"/>
                  <a:pt x="112" y="0"/>
                </a:cubicBezTo>
                <a:cubicBezTo>
                  <a:pt x="86" y="0"/>
                  <a:pt x="63" y="13"/>
                  <a:pt x="53" y="33"/>
                </a:cubicBezTo>
                <a:cubicBezTo>
                  <a:pt x="56" y="32"/>
                  <a:pt x="60" y="32"/>
                  <a:pt x="63" y="32"/>
                </a:cubicBezTo>
                <a:cubicBezTo>
                  <a:pt x="72" y="18"/>
                  <a:pt x="91" y="8"/>
                  <a:pt x="112" y="8"/>
                </a:cubicBezTo>
                <a:cubicBezTo>
                  <a:pt x="143" y="8"/>
                  <a:pt x="168" y="29"/>
                  <a:pt x="168" y="54"/>
                </a:cubicBezTo>
                <a:cubicBezTo>
                  <a:pt x="168" y="66"/>
                  <a:pt x="162" y="78"/>
                  <a:pt x="151" y="87"/>
                </a:cubicBezTo>
                <a:cubicBezTo>
                  <a:pt x="149" y="89"/>
                  <a:pt x="148" y="92"/>
                  <a:pt x="149" y="95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3"/>
                  <a:pt x="134" y="106"/>
                  <a:pt x="134" y="108"/>
                </a:cubicBezTo>
                <a:cubicBezTo>
                  <a:pt x="164" y="120"/>
                  <a:pt x="164" y="120"/>
                  <a:pt x="164" y="120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68" y="83"/>
                  <a:pt x="176" y="69"/>
                  <a:pt x="176" y="54"/>
                </a:cubicBezTo>
                <a:moveTo>
                  <a:pt x="64" y="40"/>
                </a:moveTo>
                <a:cubicBezTo>
                  <a:pt x="29" y="40"/>
                  <a:pt x="0" y="64"/>
                  <a:pt x="0" y="94"/>
                </a:cubicBezTo>
                <a:cubicBezTo>
                  <a:pt x="0" y="109"/>
                  <a:pt x="8" y="123"/>
                  <a:pt x="20" y="133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53" y="147"/>
                  <a:pt x="58" y="148"/>
                  <a:pt x="64" y="148"/>
                </a:cubicBezTo>
                <a:cubicBezTo>
                  <a:pt x="99" y="148"/>
                  <a:pt x="128" y="124"/>
                  <a:pt x="128" y="94"/>
                </a:cubicBezTo>
                <a:cubicBezTo>
                  <a:pt x="128" y="64"/>
                  <a:pt x="99" y="40"/>
                  <a:pt x="64" y="40"/>
                </a:cubicBezTo>
                <a:moveTo>
                  <a:pt x="64" y="140"/>
                </a:moveTo>
                <a:cubicBezTo>
                  <a:pt x="59" y="140"/>
                  <a:pt x="54" y="139"/>
                  <a:pt x="50" y="138"/>
                </a:cubicBezTo>
                <a:cubicBezTo>
                  <a:pt x="49" y="138"/>
                  <a:pt x="48" y="138"/>
                  <a:pt x="48" y="138"/>
                </a:cubicBezTo>
                <a:cubicBezTo>
                  <a:pt x="47" y="138"/>
                  <a:pt x="46" y="138"/>
                  <a:pt x="45" y="139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8" y="132"/>
                  <a:pt x="27" y="129"/>
                  <a:pt x="25" y="127"/>
                </a:cubicBezTo>
                <a:cubicBezTo>
                  <a:pt x="14" y="118"/>
                  <a:pt x="8" y="106"/>
                  <a:pt x="8" y="94"/>
                </a:cubicBezTo>
                <a:cubicBezTo>
                  <a:pt x="8" y="69"/>
                  <a:pt x="33" y="48"/>
                  <a:pt x="64" y="48"/>
                </a:cubicBezTo>
                <a:cubicBezTo>
                  <a:pt x="95" y="48"/>
                  <a:pt x="120" y="69"/>
                  <a:pt x="120" y="94"/>
                </a:cubicBezTo>
                <a:cubicBezTo>
                  <a:pt x="120" y="119"/>
                  <a:pt x="95" y="140"/>
                  <a:pt x="64" y="14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9" name="Google Shape;839;p41"/>
          <p:cNvSpPr/>
          <p:nvPr/>
        </p:nvSpPr>
        <p:spPr>
          <a:xfrm>
            <a:off x="2560325" y="9645104"/>
            <a:ext cx="1048085" cy="1068568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67"/>
                  <a:pt x="16" y="49"/>
                  <a:pt x="29" y="34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27" y="160"/>
                  <a:pt x="109" y="168"/>
                  <a:pt x="88" y="168"/>
                </a:cubicBezTo>
                <a:moveTo>
                  <a:pt x="147" y="142"/>
                </a:moveTo>
                <a:cubicBezTo>
                  <a:pt x="34" y="29"/>
                  <a:pt x="34" y="29"/>
                  <a:pt x="34" y="29"/>
                </a:cubicBezTo>
                <a:cubicBezTo>
                  <a:pt x="49" y="16"/>
                  <a:pt x="67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09"/>
                  <a:pt x="160" y="127"/>
                  <a:pt x="147" y="14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0" name="Google Shape;840;p41"/>
          <p:cNvSpPr/>
          <p:nvPr/>
        </p:nvSpPr>
        <p:spPr>
          <a:xfrm>
            <a:off x="4564016" y="9645104"/>
            <a:ext cx="1051939" cy="1068568"/>
          </a:xfrm>
          <a:custGeom>
            <a:rect b="b" l="l" r="r" t="t"/>
            <a:pathLst>
              <a:path extrusionOk="0" h="176" w="176">
                <a:moveTo>
                  <a:pt x="100" y="124"/>
                </a:moveTo>
                <a:cubicBezTo>
                  <a:pt x="97" y="124"/>
                  <a:pt x="96" y="124"/>
                  <a:pt x="95" y="123"/>
                </a:cubicBezTo>
                <a:cubicBezTo>
                  <a:pt x="94" y="122"/>
                  <a:pt x="93" y="121"/>
                  <a:pt x="93" y="118"/>
                </a:cubicBezTo>
                <a:cubicBezTo>
                  <a:pt x="93" y="118"/>
                  <a:pt x="93" y="116"/>
                  <a:pt x="94" y="115"/>
                </a:cubicBezTo>
                <a:cubicBezTo>
                  <a:pt x="94" y="113"/>
                  <a:pt x="94" y="112"/>
                  <a:pt x="95" y="110"/>
                </a:cubicBezTo>
                <a:cubicBezTo>
                  <a:pt x="99" y="94"/>
                  <a:pt x="99" y="94"/>
                  <a:pt x="99" y="94"/>
                </a:cubicBezTo>
                <a:cubicBezTo>
                  <a:pt x="100" y="92"/>
                  <a:pt x="100" y="91"/>
                  <a:pt x="100" y="89"/>
                </a:cubicBezTo>
                <a:cubicBezTo>
                  <a:pt x="100" y="87"/>
                  <a:pt x="101" y="86"/>
                  <a:pt x="101" y="85"/>
                </a:cubicBezTo>
                <a:cubicBezTo>
                  <a:pt x="101" y="82"/>
                  <a:pt x="99" y="79"/>
                  <a:pt x="97" y="77"/>
                </a:cubicBezTo>
                <a:cubicBezTo>
                  <a:pt x="94" y="75"/>
                  <a:pt x="91" y="74"/>
                  <a:pt x="86" y="74"/>
                </a:cubicBezTo>
                <a:cubicBezTo>
                  <a:pt x="84" y="74"/>
                  <a:pt x="81" y="74"/>
                  <a:pt x="78" y="75"/>
                </a:cubicBezTo>
                <a:cubicBezTo>
                  <a:pt x="75" y="76"/>
                  <a:pt x="72" y="77"/>
                  <a:pt x="69" y="78"/>
                </a:cubicBezTo>
                <a:cubicBezTo>
                  <a:pt x="68" y="83"/>
                  <a:pt x="68" y="83"/>
                  <a:pt x="68" y="83"/>
                </a:cubicBezTo>
                <a:cubicBezTo>
                  <a:pt x="69" y="83"/>
                  <a:pt x="70" y="83"/>
                  <a:pt x="71" y="82"/>
                </a:cubicBezTo>
                <a:cubicBezTo>
                  <a:pt x="73" y="82"/>
                  <a:pt x="74" y="82"/>
                  <a:pt x="75" y="82"/>
                </a:cubicBezTo>
                <a:cubicBezTo>
                  <a:pt x="78" y="82"/>
                  <a:pt x="79" y="82"/>
                  <a:pt x="80" y="83"/>
                </a:cubicBezTo>
                <a:cubicBezTo>
                  <a:pt x="81" y="84"/>
                  <a:pt x="82" y="85"/>
                  <a:pt x="82" y="87"/>
                </a:cubicBezTo>
                <a:cubicBezTo>
                  <a:pt x="82" y="88"/>
                  <a:pt x="81" y="90"/>
                  <a:pt x="81" y="91"/>
                </a:cubicBezTo>
                <a:cubicBezTo>
                  <a:pt x="81" y="92"/>
                  <a:pt x="80" y="94"/>
                  <a:pt x="80" y="95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5" y="113"/>
                  <a:pt x="75" y="115"/>
                  <a:pt x="74" y="116"/>
                </a:cubicBezTo>
                <a:cubicBezTo>
                  <a:pt x="74" y="118"/>
                  <a:pt x="74" y="119"/>
                  <a:pt x="74" y="120"/>
                </a:cubicBezTo>
                <a:cubicBezTo>
                  <a:pt x="74" y="124"/>
                  <a:pt x="75" y="127"/>
                  <a:pt x="78" y="129"/>
                </a:cubicBezTo>
                <a:cubicBezTo>
                  <a:pt x="80" y="131"/>
                  <a:pt x="84" y="132"/>
                  <a:pt x="89" y="132"/>
                </a:cubicBezTo>
                <a:cubicBezTo>
                  <a:pt x="92" y="132"/>
                  <a:pt x="94" y="132"/>
                  <a:pt x="96" y="131"/>
                </a:cubicBezTo>
                <a:cubicBezTo>
                  <a:pt x="99" y="130"/>
                  <a:pt x="102" y="129"/>
                  <a:pt x="106" y="127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6" y="123"/>
                  <a:pt x="105" y="123"/>
                  <a:pt x="104" y="123"/>
                </a:cubicBezTo>
                <a:cubicBezTo>
                  <a:pt x="102" y="124"/>
                  <a:pt x="101" y="124"/>
                  <a:pt x="100" y="124"/>
                </a:cubicBezTo>
                <a:moveTo>
                  <a:pt x="97" y="44"/>
                </a:moveTo>
                <a:cubicBezTo>
                  <a:pt x="94" y="44"/>
                  <a:pt x="91" y="45"/>
                  <a:pt x="89" y="47"/>
                </a:cubicBezTo>
                <a:cubicBezTo>
                  <a:pt x="87" y="49"/>
                  <a:pt x="85" y="51"/>
                  <a:pt x="85" y="54"/>
                </a:cubicBezTo>
                <a:cubicBezTo>
                  <a:pt x="85" y="57"/>
                  <a:pt x="87" y="59"/>
                  <a:pt x="89" y="61"/>
                </a:cubicBezTo>
                <a:cubicBezTo>
                  <a:pt x="91" y="63"/>
                  <a:pt x="94" y="64"/>
                  <a:pt x="97" y="64"/>
                </a:cubicBezTo>
                <a:cubicBezTo>
                  <a:pt x="100" y="64"/>
                  <a:pt x="103" y="63"/>
                  <a:pt x="105" y="61"/>
                </a:cubicBezTo>
                <a:cubicBezTo>
                  <a:pt x="107" y="59"/>
                  <a:pt x="108" y="57"/>
                  <a:pt x="108" y="54"/>
                </a:cubicBezTo>
                <a:cubicBezTo>
                  <a:pt x="108" y="51"/>
                  <a:pt x="107" y="49"/>
                  <a:pt x="105" y="47"/>
                </a:cubicBezTo>
                <a:cubicBezTo>
                  <a:pt x="103" y="45"/>
                  <a:pt x="100" y="44"/>
                  <a:pt x="97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1" name="Google Shape;841;p41"/>
          <p:cNvSpPr/>
          <p:nvPr/>
        </p:nvSpPr>
        <p:spPr>
          <a:xfrm>
            <a:off x="6571559" y="9645104"/>
            <a:ext cx="1051939" cy="1068568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83" y="128"/>
                </a:moveTo>
                <a:cubicBezTo>
                  <a:pt x="94" y="128"/>
                  <a:pt x="94" y="128"/>
                  <a:pt x="94" y="128"/>
                </a:cubicBezTo>
                <a:cubicBezTo>
                  <a:pt x="94" y="115"/>
                  <a:pt x="94" y="115"/>
                  <a:pt x="94" y="115"/>
                </a:cubicBezTo>
                <a:cubicBezTo>
                  <a:pt x="83" y="115"/>
                  <a:pt x="83" y="115"/>
                  <a:pt x="83" y="115"/>
                </a:cubicBezTo>
                <a:lnTo>
                  <a:pt x="83" y="128"/>
                </a:lnTo>
                <a:close/>
                <a:moveTo>
                  <a:pt x="106" y="53"/>
                </a:moveTo>
                <a:cubicBezTo>
                  <a:pt x="104" y="52"/>
                  <a:pt x="101" y="50"/>
                  <a:pt x="98" y="49"/>
                </a:cubicBezTo>
                <a:cubicBezTo>
                  <a:pt x="96" y="48"/>
                  <a:pt x="93" y="48"/>
                  <a:pt x="89" y="48"/>
                </a:cubicBezTo>
                <a:cubicBezTo>
                  <a:pt x="85" y="48"/>
                  <a:pt x="82" y="49"/>
                  <a:pt x="78" y="50"/>
                </a:cubicBezTo>
                <a:cubicBezTo>
                  <a:pt x="75" y="51"/>
                  <a:pt x="73" y="53"/>
                  <a:pt x="70" y="55"/>
                </a:cubicBezTo>
                <a:cubicBezTo>
                  <a:pt x="68" y="57"/>
                  <a:pt x="66" y="60"/>
                  <a:pt x="65" y="63"/>
                </a:cubicBezTo>
                <a:cubicBezTo>
                  <a:pt x="64" y="67"/>
                  <a:pt x="63" y="70"/>
                  <a:pt x="63" y="74"/>
                </a:cubicBezTo>
                <a:cubicBezTo>
                  <a:pt x="63" y="75"/>
                  <a:pt x="63" y="75"/>
                  <a:pt x="63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1"/>
                  <a:pt x="73" y="69"/>
                  <a:pt x="73" y="67"/>
                </a:cubicBezTo>
                <a:cubicBezTo>
                  <a:pt x="74" y="64"/>
                  <a:pt x="75" y="63"/>
                  <a:pt x="76" y="61"/>
                </a:cubicBezTo>
                <a:cubicBezTo>
                  <a:pt x="78" y="59"/>
                  <a:pt x="80" y="58"/>
                  <a:pt x="82" y="57"/>
                </a:cubicBezTo>
                <a:cubicBezTo>
                  <a:pt x="84" y="56"/>
                  <a:pt x="86" y="56"/>
                  <a:pt x="89" y="56"/>
                </a:cubicBezTo>
                <a:cubicBezTo>
                  <a:pt x="91" y="56"/>
                  <a:pt x="93" y="56"/>
                  <a:pt x="95" y="57"/>
                </a:cubicBezTo>
                <a:cubicBezTo>
                  <a:pt x="97" y="57"/>
                  <a:pt x="98" y="58"/>
                  <a:pt x="100" y="59"/>
                </a:cubicBezTo>
                <a:cubicBezTo>
                  <a:pt x="101" y="61"/>
                  <a:pt x="102" y="62"/>
                  <a:pt x="103" y="64"/>
                </a:cubicBezTo>
                <a:cubicBezTo>
                  <a:pt x="104" y="65"/>
                  <a:pt x="104" y="67"/>
                  <a:pt x="104" y="69"/>
                </a:cubicBezTo>
                <a:cubicBezTo>
                  <a:pt x="104" y="72"/>
                  <a:pt x="103" y="74"/>
                  <a:pt x="102" y="76"/>
                </a:cubicBezTo>
                <a:cubicBezTo>
                  <a:pt x="101" y="78"/>
                  <a:pt x="99" y="80"/>
                  <a:pt x="97" y="82"/>
                </a:cubicBezTo>
                <a:cubicBezTo>
                  <a:pt x="95" y="84"/>
                  <a:pt x="93" y="86"/>
                  <a:pt x="91" y="88"/>
                </a:cubicBezTo>
                <a:cubicBezTo>
                  <a:pt x="89" y="89"/>
                  <a:pt x="88" y="91"/>
                  <a:pt x="87" y="93"/>
                </a:cubicBezTo>
                <a:cubicBezTo>
                  <a:pt x="86" y="95"/>
                  <a:pt x="85" y="97"/>
                  <a:pt x="85" y="99"/>
                </a:cubicBezTo>
                <a:cubicBezTo>
                  <a:pt x="84" y="102"/>
                  <a:pt x="84" y="105"/>
                  <a:pt x="84" y="108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93" y="109"/>
                  <a:pt x="93" y="109"/>
                  <a:pt x="93" y="109"/>
                </a:cubicBezTo>
                <a:cubicBezTo>
                  <a:pt x="93" y="108"/>
                  <a:pt x="93" y="108"/>
                  <a:pt x="93" y="108"/>
                </a:cubicBezTo>
                <a:cubicBezTo>
                  <a:pt x="93" y="105"/>
                  <a:pt x="93" y="102"/>
                  <a:pt x="93" y="100"/>
                </a:cubicBezTo>
                <a:cubicBezTo>
                  <a:pt x="94" y="99"/>
                  <a:pt x="94" y="97"/>
                  <a:pt x="95" y="96"/>
                </a:cubicBezTo>
                <a:cubicBezTo>
                  <a:pt x="95" y="95"/>
                  <a:pt x="96" y="94"/>
                  <a:pt x="97" y="93"/>
                </a:cubicBezTo>
                <a:cubicBezTo>
                  <a:pt x="99" y="92"/>
                  <a:pt x="101" y="90"/>
                  <a:pt x="103" y="88"/>
                </a:cubicBezTo>
                <a:cubicBezTo>
                  <a:pt x="106" y="85"/>
                  <a:pt x="108" y="82"/>
                  <a:pt x="110" y="79"/>
                </a:cubicBezTo>
                <a:cubicBezTo>
                  <a:pt x="112" y="77"/>
                  <a:pt x="113" y="73"/>
                  <a:pt x="113" y="69"/>
                </a:cubicBezTo>
                <a:cubicBezTo>
                  <a:pt x="113" y="65"/>
                  <a:pt x="112" y="63"/>
                  <a:pt x="111" y="60"/>
                </a:cubicBezTo>
                <a:cubicBezTo>
                  <a:pt x="110" y="57"/>
                  <a:pt x="108" y="55"/>
                  <a:pt x="106" y="53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2" name="Google Shape;842;p41"/>
          <p:cNvSpPr/>
          <p:nvPr/>
        </p:nvSpPr>
        <p:spPr>
          <a:xfrm>
            <a:off x="8579105" y="9645104"/>
            <a:ext cx="1048085" cy="1068568"/>
          </a:xfrm>
          <a:custGeom>
            <a:rect b="b" l="l" r="r" t="t"/>
            <a:pathLst>
              <a:path extrusionOk="0" h="176" w="176">
                <a:moveTo>
                  <a:pt x="88" y="112"/>
                </a:moveTo>
                <a:cubicBezTo>
                  <a:pt x="84" y="112"/>
                  <a:pt x="80" y="116"/>
                  <a:pt x="80" y="120"/>
                </a:cubicBezTo>
                <a:cubicBezTo>
                  <a:pt x="80" y="124"/>
                  <a:pt x="84" y="128"/>
                  <a:pt x="88" y="128"/>
                </a:cubicBezTo>
                <a:cubicBezTo>
                  <a:pt x="92" y="128"/>
                  <a:pt x="96" y="124"/>
                  <a:pt x="96" y="120"/>
                </a:cubicBezTo>
                <a:cubicBezTo>
                  <a:pt x="96" y="116"/>
                  <a:pt x="92" y="112"/>
                  <a:pt x="88" y="112"/>
                </a:cubicBezTo>
                <a:moveTo>
                  <a:pt x="96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78" y="48"/>
                  <a:pt x="76" y="50"/>
                  <a:pt x="76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2"/>
                  <a:pt x="82" y="104"/>
                  <a:pt x="84" y="104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4" y="104"/>
                  <a:pt x="96" y="102"/>
                  <a:pt x="96" y="100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0"/>
                  <a:pt x="98" y="48"/>
                  <a:pt x="96" y="48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3" name="Google Shape;843;p41"/>
          <p:cNvSpPr/>
          <p:nvPr/>
        </p:nvSpPr>
        <p:spPr>
          <a:xfrm>
            <a:off x="10582796" y="9739389"/>
            <a:ext cx="1051939" cy="876069"/>
          </a:xfrm>
          <a:custGeom>
            <a:rect b="b" l="l" r="r" t="t"/>
            <a:pathLst>
              <a:path extrusionOk="0" h="144" w="176"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40"/>
                  <a:pt x="36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36"/>
                </a:move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4" name="Google Shape;844;p41"/>
          <p:cNvSpPr/>
          <p:nvPr/>
        </p:nvSpPr>
        <p:spPr>
          <a:xfrm>
            <a:off x="12590340" y="9645104"/>
            <a:ext cx="1048085" cy="1068568"/>
          </a:xfrm>
          <a:custGeom>
            <a:rect b="b" l="l" r="r" t="t"/>
            <a:pathLst>
              <a:path extrusionOk="0" h="176" w="176"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32" y="172"/>
                  <a:pt x="36" y="176"/>
                  <a:pt x="40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lnTo>
                  <a:pt x="168" y="168"/>
                </a:lnTo>
                <a:close/>
                <a:moveTo>
                  <a:pt x="168" y="136"/>
                </a:move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112"/>
                </a:move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4"/>
                  <a:pt x="24" y="142"/>
                  <a:pt x="24" y="140"/>
                </a:cubicBezTo>
                <a:cubicBezTo>
                  <a:pt x="24" y="138"/>
                  <a:pt x="22" y="136"/>
                  <a:pt x="20" y="136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112"/>
                  <a:pt x="8" y="112"/>
                  <a:pt x="8" y="112"/>
                </a:cubicBezTo>
                <a:lnTo>
                  <a:pt x="20" y="1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5" name="Google Shape;845;p41"/>
          <p:cNvSpPr/>
          <p:nvPr/>
        </p:nvSpPr>
        <p:spPr>
          <a:xfrm>
            <a:off x="14594031" y="9739389"/>
            <a:ext cx="1051939" cy="876069"/>
          </a:xfrm>
          <a:custGeom>
            <a:rect b="b" l="l" r="r" t="t"/>
            <a:pathLst>
              <a:path extrusionOk="0" h="144" w="176"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40"/>
                  <a:pt x="8" y="40"/>
                  <a:pt x="8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6" name="Google Shape;846;p41"/>
          <p:cNvSpPr/>
          <p:nvPr/>
        </p:nvSpPr>
        <p:spPr>
          <a:xfrm>
            <a:off x="16601576" y="9645104"/>
            <a:ext cx="1051939" cy="1068568"/>
          </a:xfrm>
          <a:custGeom>
            <a:rect b="b" l="l" r="r" t="t"/>
            <a:pathLst>
              <a:path extrusionOk="0" h="176" w="176">
                <a:moveTo>
                  <a:pt x="44" y="64"/>
                </a:moveTo>
                <a:cubicBezTo>
                  <a:pt x="55" y="64"/>
                  <a:pt x="64" y="55"/>
                  <a:pt x="64" y="44"/>
                </a:cubicBezTo>
                <a:cubicBezTo>
                  <a:pt x="64" y="33"/>
                  <a:pt x="55" y="24"/>
                  <a:pt x="44" y="24"/>
                </a:cubicBezTo>
                <a:cubicBezTo>
                  <a:pt x="33" y="24"/>
                  <a:pt x="24" y="33"/>
                  <a:pt x="24" y="44"/>
                </a:cubicBezTo>
                <a:cubicBezTo>
                  <a:pt x="24" y="55"/>
                  <a:pt x="33" y="64"/>
                  <a:pt x="44" y="64"/>
                </a:cubicBezTo>
                <a:moveTo>
                  <a:pt x="44" y="32"/>
                </a:moveTo>
                <a:cubicBezTo>
                  <a:pt x="51" y="32"/>
                  <a:pt x="56" y="37"/>
                  <a:pt x="56" y="44"/>
                </a:cubicBezTo>
                <a:cubicBezTo>
                  <a:pt x="56" y="51"/>
                  <a:pt x="51" y="56"/>
                  <a:pt x="44" y="56"/>
                </a:cubicBezTo>
                <a:cubicBezTo>
                  <a:pt x="37" y="56"/>
                  <a:pt x="32" y="51"/>
                  <a:pt x="32" y="44"/>
                </a:cubicBezTo>
                <a:cubicBezTo>
                  <a:pt x="32" y="37"/>
                  <a:pt x="37" y="32"/>
                  <a:pt x="44" y="32"/>
                </a:cubicBezTo>
                <a:moveTo>
                  <a:pt x="152" y="147"/>
                </a:moveTo>
                <a:cubicBezTo>
                  <a:pt x="152" y="146"/>
                  <a:pt x="152" y="146"/>
                  <a:pt x="152" y="146"/>
                </a:cubicBezTo>
                <a:cubicBezTo>
                  <a:pt x="151" y="146"/>
                  <a:pt x="151" y="146"/>
                  <a:pt x="151" y="14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5" y="93"/>
                  <a:pt x="114" y="92"/>
                  <a:pt x="112" y="92"/>
                </a:cubicBezTo>
                <a:cubicBezTo>
                  <a:pt x="111" y="92"/>
                  <a:pt x="110" y="92"/>
                  <a:pt x="109" y="93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72" y="78"/>
                  <a:pt x="72" y="78"/>
                  <a:pt x="72" y="78"/>
                </a:cubicBezTo>
                <a:cubicBezTo>
                  <a:pt x="71" y="77"/>
                  <a:pt x="70" y="76"/>
                  <a:pt x="68" y="76"/>
                </a:cubicBezTo>
                <a:cubicBezTo>
                  <a:pt x="67" y="76"/>
                  <a:pt x="65" y="77"/>
                  <a:pt x="65" y="78"/>
                </a:cubicBezTo>
                <a:cubicBezTo>
                  <a:pt x="65" y="78"/>
                  <a:pt x="65" y="78"/>
                  <a:pt x="65" y="78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4" y="146"/>
                  <a:pt x="24" y="147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47"/>
                  <a:pt x="152" y="147"/>
                  <a:pt x="152" y="147"/>
                </a:cubicBezTo>
                <a:close/>
                <a:moveTo>
                  <a:pt x="35" y="144"/>
                </a:moveTo>
                <a:cubicBezTo>
                  <a:pt x="68" y="87"/>
                  <a:pt x="68" y="87"/>
                  <a:pt x="68" y="87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9" y="118"/>
                  <a:pt x="89" y="118"/>
                  <a:pt x="89" y="119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90" y="120"/>
                  <a:pt x="91" y="120"/>
                  <a:pt x="92" y="120"/>
                </a:cubicBezTo>
                <a:cubicBezTo>
                  <a:pt x="93" y="120"/>
                  <a:pt x="94" y="120"/>
                  <a:pt x="95" y="119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140" y="144"/>
                  <a:pt x="140" y="144"/>
                  <a:pt x="140" y="144"/>
                </a:cubicBezTo>
                <a:lnTo>
                  <a:pt x="35" y="144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7" name="Google Shape;847;p41"/>
          <p:cNvSpPr/>
          <p:nvPr/>
        </p:nvSpPr>
        <p:spPr>
          <a:xfrm>
            <a:off x="18609120" y="9645104"/>
            <a:ext cx="1048085" cy="1068568"/>
          </a:xfrm>
          <a:custGeom>
            <a:rect b="b" l="l" r="r" t="t"/>
            <a:pathLst>
              <a:path extrusionOk="0" h="176" w="176"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160"/>
                </a:lnTo>
                <a:close/>
                <a:moveTo>
                  <a:pt x="40" y="88"/>
                </a:moveTo>
                <a:cubicBezTo>
                  <a:pt x="49" y="88"/>
                  <a:pt x="56" y="81"/>
                  <a:pt x="56" y="72"/>
                </a:cubicBezTo>
                <a:cubicBezTo>
                  <a:pt x="56" y="63"/>
                  <a:pt x="49" y="56"/>
                  <a:pt x="40" y="56"/>
                </a:cubicBezTo>
                <a:cubicBezTo>
                  <a:pt x="31" y="56"/>
                  <a:pt x="24" y="63"/>
                  <a:pt x="24" y="72"/>
                </a:cubicBezTo>
                <a:cubicBezTo>
                  <a:pt x="24" y="81"/>
                  <a:pt x="31" y="88"/>
                  <a:pt x="40" y="88"/>
                </a:cubicBezTo>
                <a:moveTo>
                  <a:pt x="40" y="64"/>
                </a:moveTo>
                <a:cubicBezTo>
                  <a:pt x="44" y="64"/>
                  <a:pt x="48" y="68"/>
                  <a:pt x="48" y="72"/>
                </a:cubicBezTo>
                <a:cubicBezTo>
                  <a:pt x="48" y="76"/>
                  <a:pt x="44" y="80"/>
                  <a:pt x="40" y="80"/>
                </a:cubicBezTo>
                <a:cubicBezTo>
                  <a:pt x="36" y="80"/>
                  <a:pt x="32" y="76"/>
                  <a:pt x="32" y="72"/>
                </a:cubicBezTo>
                <a:cubicBezTo>
                  <a:pt x="32" y="68"/>
                  <a:pt x="36" y="64"/>
                  <a:pt x="40" y="64"/>
                </a:cubicBezTo>
                <a:moveTo>
                  <a:pt x="120" y="147"/>
                </a:moveTo>
                <a:cubicBezTo>
                  <a:pt x="120" y="146"/>
                  <a:pt x="120" y="146"/>
                  <a:pt x="120" y="146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5" y="105"/>
                  <a:pt x="94" y="104"/>
                  <a:pt x="92" y="104"/>
                </a:cubicBezTo>
                <a:cubicBezTo>
                  <a:pt x="91" y="104"/>
                  <a:pt x="90" y="104"/>
                  <a:pt x="89" y="105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7"/>
                  <a:pt x="62" y="96"/>
                  <a:pt x="60" y="96"/>
                </a:cubicBezTo>
                <a:cubicBezTo>
                  <a:pt x="59" y="96"/>
                  <a:pt x="57" y="97"/>
                  <a:pt x="57" y="98"/>
                </a:cubicBezTo>
                <a:cubicBezTo>
                  <a:pt x="57" y="98"/>
                  <a:pt x="57" y="98"/>
                  <a:pt x="57" y="98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4" y="146"/>
                  <a:pt x="24" y="147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18" y="152"/>
                  <a:pt x="120" y="150"/>
                  <a:pt x="120" y="148"/>
                </a:cubicBezTo>
                <a:cubicBezTo>
                  <a:pt x="120" y="147"/>
                  <a:pt x="120" y="147"/>
                  <a:pt x="120" y="147"/>
                </a:cubicBezTo>
                <a:close/>
                <a:moveTo>
                  <a:pt x="35" y="144"/>
                </a:moveTo>
                <a:cubicBezTo>
                  <a:pt x="60" y="107"/>
                  <a:pt x="60" y="107"/>
                  <a:pt x="60" y="107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73" y="127"/>
                  <a:pt x="74" y="128"/>
                  <a:pt x="76" y="128"/>
                </a:cubicBezTo>
                <a:cubicBezTo>
                  <a:pt x="77" y="128"/>
                  <a:pt x="78" y="128"/>
                  <a:pt x="79" y="127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109" y="144"/>
                  <a:pt x="109" y="144"/>
                  <a:pt x="109" y="144"/>
                </a:cubicBezTo>
                <a:lnTo>
                  <a:pt x="35" y="144"/>
                </a:lnTo>
                <a:close/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8" name="Google Shape;848;p41"/>
          <p:cNvSpPr/>
          <p:nvPr/>
        </p:nvSpPr>
        <p:spPr>
          <a:xfrm>
            <a:off x="20612811" y="9645104"/>
            <a:ext cx="1051939" cy="1068568"/>
          </a:xfrm>
          <a:custGeom>
            <a:rect b="b" l="l" r="r" t="t"/>
            <a:pathLst>
              <a:path extrusionOk="0" h="176" w="176">
                <a:moveTo>
                  <a:pt x="172" y="16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2"/>
                  <a:pt x="166" y="0"/>
                  <a:pt x="16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8" y="2"/>
                  <a:pt x="8" y="4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22"/>
                  <a:pt x="2" y="24"/>
                  <a:pt x="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72"/>
                  <a:pt x="8" y="172"/>
                  <a:pt x="8" y="172"/>
                </a:cubicBezTo>
                <a:cubicBezTo>
                  <a:pt x="8" y="174"/>
                  <a:pt x="10" y="176"/>
                  <a:pt x="12" y="176"/>
                </a:cubicBezTo>
                <a:cubicBezTo>
                  <a:pt x="164" y="176"/>
                  <a:pt x="164" y="176"/>
                  <a:pt x="164" y="176"/>
                </a:cubicBezTo>
                <a:cubicBezTo>
                  <a:pt x="166" y="176"/>
                  <a:pt x="168" y="174"/>
                  <a:pt x="168" y="172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4" y="24"/>
                  <a:pt x="176" y="22"/>
                  <a:pt x="176" y="20"/>
                </a:cubicBezTo>
                <a:cubicBezTo>
                  <a:pt x="176" y="18"/>
                  <a:pt x="174" y="16"/>
                  <a:pt x="172" y="16"/>
                </a:cubicBezTo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96" y="128"/>
                  <a:pt x="96" y="128"/>
                  <a:pt x="96" y="128"/>
                </a:cubicBezTo>
                <a:lnTo>
                  <a:pt x="96" y="168"/>
                </a:lnTo>
                <a:close/>
                <a:moveTo>
                  <a:pt x="160" y="168"/>
                </a:moveTo>
                <a:cubicBezTo>
                  <a:pt x="104" y="168"/>
                  <a:pt x="104" y="168"/>
                  <a:pt x="104" y="168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74" y="120"/>
                  <a:pt x="72" y="122"/>
                  <a:pt x="72" y="124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24"/>
                  <a:pt x="16" y="24"/>
                  <a:pt x="16" y="24"/>
                </a:cubicBezTo>
                <a:cubicBezTo>
                  <a:pt x="160" y="24"/>
                  <a:pt x="160" y="24"/>
                  <a:pt x="160" y="24"/>
                </a:cubicBezTo>
                <a:lnTo>
                  <a:pt x="160" y="168"/>
                </a:lnTo>
                <a:close/>
                <a:moveTo>
                  <a:pt x="160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8"/>
                  <a:pt x="16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lnTo>
                  <a:pt x="160" y="16"/>
                </a:lnTo>
                <a:close/>
                <a:moveTo>
                  <a:pt x="116" y="72"/>
                </a:moveTo>
                <a:cubicBezTo>
                  <a:pt x="140" y="72"/>
                  <a:pt x="140" y="72"/>
                  <a:pt x="140" y="72"/>
                </a:cubicBezTo>
                <a:cubicBezTo>
                  <a:pt x="142" y="72"/>
                  <a:pt x="144" y="70"/>
                  <a:pt x="144" y="68"/>
                </a:cubicBezTo>
                <a:cubicBezTo>
                  <a:pt x="144" y="44"/>
                  <a:pt x="144" y="44"/>
                  <a:pt x="144" y="44"/>
                </a:cubicBezTo>
                <a:cubicBezTo>
                  <a:pt x="144" y="42"/>
                  <a:pt x="142" y="40"/>
                  <a:pt x="140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4" y="40"/>
                  <a:pt x="112" y="42"/>
                  <a:pt x="112" y="44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70"/>
                  <a:pt x="114" y="72"/>
                  <a:pt x="116" y="72"/>
                </a:cubicBezTo>
                <a:moveTo>
                  <a:pt x="120" y="48"/>
                </a:moveTo>
                <a:cubicBezTo>
                  <a:pt x="136" y="48"/>
                  <a:pt x="136" y="48"/>
                  <a:pt x="136" y="48"/>
                </a:cubicBezTo>
                <a:cubicBezTo>
                  <a:pt x="136" y="64"/>
                  <a:pt x="136" y="64"/>
                  <a:pt x="136" y="64"/>
                </a:cubicBezTo>
                <a:cubicBezTo>
                  <a:pt x="120" y="64"/>
                  <a:pt x="120" y="64"/>
                  <a:pt x="120" y="64"/>
                </a:cubicBezTo>
                <a:lnTo>
                  <a:pt x="120" y="48"/>
                </a:lnTo>
                <a:close/>
                <a:moveTo>
                  <a:pt x="36" y="72"/>
                </a:moveTo>
                <a:cubicBezTo>
                  <a:pt x="60" y="72"/>
                  <a:pt x="60" y="72"/>
                  <a:pt x="60" y="72"/>
                </a:cubicBezTo>
                <a:cubicBezTo>
                  <a:pt x="62" y="72"/>
                  <a:pt x="64" y="70"/>
                  <a:pt x="64" y="68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42"/>
                  <a:pt x="62" y="40"/>
                  <a:pt x="60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4" y="40"/>
                  <a:pt x="32" y="42"/>
                  <a:pt x="32" y="44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70"/>
                  <a:pt x="34" y="72"/>
                  <a:pt x="36" y="72"/>
                </a:cubicBezTo>
                <a:moveTo>
                  <a:pt x="40" y="48"/>
                </a:moveTo>
                <a:cubicBezTo>
                  <a:pt x="56" y="48"/>
                  <a:pt x="56" y="48"/>
                  <a:pt x="56" y="48"/>
                </a:cubicBezTo>
                <a:cubicBezTo>
                  <a:pt x="56" y="64"/>
                  <a:pt x="56" y="64"/>
                  <a:pt x="56" y="64"/>
                </a:cubicBezTo>
                <a:cubicBezTo>
                  <a:pt x="40" y="64"/>
                  <a:pt x="40" y="64"/>
                  <a:pt x="40" y="64"/>
                </a:cubicBezTo>
                <a:lnTo>
                  <a:pt x="40" y="48"/>
                </a:lnTo>
                <a:close/>
                <a:moveTo>
                  <a:pt x="36" y="112"/>
                </a:moveTo>
                <a:cubicBezTo>
                  <a:pt x="60" y="112"/>
                  <a:pt x="60" y="112"/>
                  <a:pt x="60" y="112"/>
                </a:cubicBezTo>
                <a:cubicBezTo>
                  <a:pt x="62" y="112"/>
                  <a:pt x="64" y="110"/>
                  <a:pt x="64" y="108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2"/>
                  <a:pt x="62" y="80"/>
                  <a:pt x="60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4" y="80"/>
                  <a:pt x="32" y="82"/>
                  <a:pt x="32" y="84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32" y="110"/>
                  <a:pt x="34" y="112"/>
                  <a:pt x="36" y="112"/>
                </a:cubicBezTo>
                <a:moveTo>
                  <a:pt x="40" y="88"/>
                </a:moveTo>
                <a:cubicBezTo>
                  <a:pt x="56" y="88"/>
                  <a:pt x="56" y="88"/>
                  <a:pt x="56" y="88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0" y="88"/>
                </a:lnTo>
                <a:close/>
                <a:moveTo>
                  <a:pt x="116" y="112"/>
                </a:move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2"/>
                  <a:pt x="142" y="80"/>
                  <a:pt x="140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12" y="110"/>
                  <a:pt x="114" y="112"/>
                  <a:pt x="116" y="112"/>
                </a:cubicBezTo>
                <a:moveTo>
                  <a:pt x="120" y="88"/>
                </a:moveTo>
                <a:cubicBezTo>
                  <a:pt x="136" y="88"/>
                  <a:pt x="136" y="88"/>
                  <a:pt x="136" y="88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20" y="104"/>
                  <a:pt x="120" y="104"/>
                  <a:pt x="120" y="104"/>
                </a:cubicBezTo>
                <a:lnTo>
                  <a:pt x="120" y="88"/>
                </a:lnTo>
                <a:close/>
                <a:moveTo>
                  <a:pt x="36" y="152"/>
                </a:move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0"/>
                  <a:pt x="34" y="152"/>
                  <a:pt x="36" y="152"/>
                </a:cubicBezTo>
                <a:moveTo>
                  <a:pt x="40" y="128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40" y="144"/>
                  <a:pt x="40" y="144"/>
                  <a:pt x="40" y="144"/>
                </a:cubicBezTo>
                <a:lnTo>
                  <a:pt x="40" y="128"/>
                </a:lnTo>
                <a:close/>
                <a:moveTo>
                  <a:pt x="76" y="72"/>
                </a:moveTo>
                <a:cubicBezTo>
                  <a:pt x="100" y="72"/>
                  <a:pt x="100" y="72"/>
                  <a:pt x="100" y="72"/>
                </a:cubicBezTo>
                <a:cubicBezTo>
                  <a:pt x="102" y="72"/>
                  <a:pt x="104" y="70"/>
                  <a:pt x="104" y="68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42"/>
                  <a:pt x="102" y="40"/>
                  <a:pt x="100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70"/>
                  <a:pt x="74" y="72"/>
                  <a:pt x="76" y="72"/>
                </a:cubicBezTo>
                <a:moveTo>
                  <a:pt x="80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96" y="64"/>
                  <a:pt x="96" y="64"/>
                  <a:pt x="96" y="64"/>
                </a:cubicBezTo>
                <a:cubicBezTo>
                  <a:pt x="80" y="64"/>
                  <a:pt x="80" y="64"/>
                  <a:pt x="80" y="64"/>
                </a:cubicBezTo>
                <a:lnTo>
                  <a:pt x="80" y="48"/>
                </a:lnTo>
                <a:close/>
                <a:moveTo>
                  <a:pt x="116" y="152"/>
                </a:moveTo>
                <a:cubicBezTo>
                  <a:pt x="140" y="152"/>
                  <a:pt x="140" y="152"/>
                  <a:pt x="140" y="152"/>
                </a:cubicBezTo>
                <a:cubicBezTo>
                  <a:pt x="142" y="152"/>
                  <a:pt x="144" y="150"/>
                  <a:pt x="144" y="148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4" y="122"/>
                  <a:pt x="142" y="120"/>
                  <a:pt x="140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4" y="120"/>
                  <a:pt x="112" y="122"/>
                  <a:pt x="112" y="124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112" y="150"/>
                  <a:pt x="114" y="152"/>
                  <a:pt x="116" y="152"/>
                </a:cubicBezTo>
                <a:moveTo>
                  <a:pt x="120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6" y="144"/>
                  <a:pt x="136" y="144"/>
                  <a:pt x="136" y="144"/>
                </a:cubicBezTo>
                <a:cubicBezTo>
                  <a:pt x="120" y="144"/>
                  <a:pt x="120" y="144"/>
                  <a:pt x="120" y="144"/>
                </a:cubicBezTo>
                <a:lnTo>
                  <a:pt x="120" y="128"/>
                </a:lnTo>
                <a:close/>
                <a:moveTo>
                  <a:pt x="76" y="112"/>
                </a:moveTo>
                <a:cubicBezTo>
                  <a:pt x="100" y="112"/>
                  <a:pt x="100" y="112"/>
                  <a:pt x="100" y="112"/>
                </a:cubicBezTo>
                <a:cubicBezTo>
                  <a:pt x="102" y="112"/>
                  <a:pt x="104" y="110"/>
                  <a:pt x="104" y="108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2"/>
                  <a:pt x="102" y="80"/>
                  <a:pt x="100" y="80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82"/>
                  <a:pt x="72" y="84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72" y="110"/>
                  <a:pt x="74" y="112"/>
                  <a:pt x="76" y="112"/>
                </a:cubicBezTo>
                <a:moveTo>
                  <a:pt x="80" y="88"/>
                </a:moveTo>
                <a:cubicBezTo>
                  <a:pt x="96" y="88"/>
                  <a:pt x="96" y="88"/>
                  <a:pt x="96" y="88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lnTo>
                  <a:pt x="80" y="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9" name="Google Shape;849;p41"/>
          <p:cNvSpPr/>
          <p:nvPr/>
        </p:nvSpPr>
        <p:spPr>
          <a:xfrm>
            <a:off x="2560325" y="11786167"/>
            <a:ext cx="1048085" cy="872141"/>
          </a:xfrm>
          <a:custGeom>
            <a:rect b="b" l="l" r="r" t="t"/>
            <a:pathLst>
              <a:path extrusionOk="0" h="144" w="176"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8"/>
                  <a:pt x="4" y="32"/>
                  <a:pt x="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0"/>
                  <a:pt x="20" y="144"/>
                  <a:pt x="24" y="14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6" y="144"/>
                  <a:pt x="160" y="140"/>
                  <a:pt x="160" y="136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6" y="28"/>
                  <a:pt x="176" y="24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52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24" y="32"/>
                  <a:pt x="24" y="32"/>
                  <a:pt x="24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136"/>
                </a:lnTo>
                <a:close/>
                <a:moveTo>
                  <a:pt x="16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24"/>
                </a:lnTo>
                <a:close/>
                <a:moveTo>
                  <a:pt x="64" y="72"/>
                </a:moveTo>
                <a:cubicBezTo>
                  <a:pt x="112" y="72"/>
                  <a:pt x="112" y="72"/>
                  <a:pt x="112" y="72"/>
                </a:cubicBezTo>
                <a:cubicBezTo>
                  <a:pt x="116" y="72"/>
                  <a:pt x="120" y="68"/>
                  <a:pt x="120" y="6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2"/>
                  <a:pt x="116" y="48"/>
                  <a:pt x="112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0" y="48"/>
                  <a:pt x="56" y="52"/>
                  <a:pt x="56" y="56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8"/>
                  <a:pt x="60" y="72"/>
                  <a:pt x="64" y="72"/>
                </a:cubicBezTo>
                <a:moveTo>
                  <a:pt x="64" y="56"/>
                </a:moveTo>
                <a:cubicBezTo>
                  <a:pt x="112" y="56"/>
                  <a:pt x="112" y="56"/>
                  <a:pt x="112" y="56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64" y="64"/>
                  <a:pt x="64" y="64"/>
                  <a:pt x="64" y="64"/>
                </a:cubicBezTo>
                <a:lnTo>
                  <a:pt x="64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0" name="Google Shape;850;p41"/>
          <p:cNvSpPr/>
          <p:nvPr/>
        </p:nvSpPr>
        <p:spPr>
          <a:xfrm>
            <a:off x="4564016" y="11786167"/>
            <a:ext cx="1051939" cy="872141"/>
          </a:xfrm>
          <a:custGeom>
            <a:rect b="b" l="l" r="r" t="t"/>
            <a:pathLst>
              <a:path extrusionOk="0" h="144" w="176">
                <a:moveTo>
                  <a:pt x="124" y="96"/>
                </a:moveTo>
                <a:cubicBezTo>
                  <a:pt x="131" y="96"/>
                  <a:pt x="136" y="91"/>
                  <a:pt x="136" y="84"/>
                </a:cubicBezTo>
                <a:cubicBezTo>
                  <a:pt x="136" y="77"/>
                  <a:pt x="131" y="72"/>
                  <a:pt x="124" y="72"/>
                </a:cubicBezTo>
                <a:cubicBezTo>
                  <a:pt x="117" y="72"/>
                  <a:pt x="112" y="77"/>
                  <a:pt x="112" y="84"/>
                </a:cubicBezTo>
                <a:cubicBezTo>
                  <a:pt x="112" y="91"/>
                  <a:pt x="117" y="96"/>
                  <a:pt x="124" y="96"/>
                </a:cubicBezTo>
                <a:moveTo>
                  <a:pt x="124" y="80"/>
                </a:moveTo>
                <a:cubicBezTo>
                  <a:pt x="126" y="80"/>
                  <a:pt x="128" y="82"/>
                  <a:pt x="128" y="84"/>
                </a:cubicBezTo>
                <a:cubicBezTo>
                  <a:pt x="128" y="86"/>
                  <a:pt x="126" y="88"/>
                  <a:pt x="124" y="88"/>
                </a:cubicBezTo>
                <a:cubicBezTo>
                  <a:pt x="122" y="88"/>
                  <a:pt x="120" y="86"/>
                  <a:pt x="120" y="84"/>
                </a:cubicBezTo>
                <a:cubicBezTo>
                  <a:pt x="120" y="82"/>
                  <a:pt x="122" y="80"/>
                  <a:pt x="124" y="80"/>
                </a:cubicBezTo>
                <a:moveTo>
                  <a:pt x="88" y="96"/>
                </a:moveTo>
                <a:cubicBezTo>
                  <a:pt x="95" y="96"/>
                  <a:pt x="100" y="91"/>
                  <a:pt x="100" y="84"/>
                </a:cubicBezTo>
                <a:cubicBezTo>
                  <a:pt x="100" y="77"/>
                  <a:pt x="95" y="72"/>
                  <a:pt x="88" y="72"/>
                </a:cubicBezTo>
                <a:cubicBezTo>
                  <a:pt x="81" y="72"/>
                  <a:pt x="76" y="77"/>
                  <a:pt x="76" y="84"/>
                </a:cubicBezTo>
                <a:cubicBezTo>
                  <a:pt x="76" y="91"/>
                  <a:pt x="81" y="96"/>
                  <a:pt x="88" y="96"/>
                </a:cubicBezTo>
                <a:moveTo>
                  <a:pt x="88" y="80"/>
                </a:moveTo>
                <a:cubicBezTo>
                  <a:pt x="90" y="80"/>
                  <a:pt x="92" y="82"/>
                  <a:pt x="92" y="84"/>
                </a:cubicBezTo>
                <a:cubicBezTo>
                  <a:pt x="92" y="86"/>
                  <a:pt x="90" y="88"/>
                  <a:pt x="88" y="88"/>
                </a:cubicBezTo>
                <a:cubicBezTo>
                  <a:pt x="86" y="88"/>
                  <a:pt x="84" y="86"/>
                  <a:pt x="84" y="84"/>
                </a:cubicBezTo>
                <a:cubicBezTo>
                  <a:pt x="84" y="82"/>
                  <a:pt x="86" y="80"/>
                  <a:pt x="88" y="80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8"/>
                  <a:pt x="4" y="32"/>
                  <a:pt x="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0"/>
                  <a:pt x="20" y="144"/>
                  <a:pt x="24" y="14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6" y="144"/>
                  <a:pt x="160" y="140"/>
                  <a:pt x="160" y="136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6" y="28"/>
                  <a:pt x="176" y="24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52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24" y="32"/>
                  <a:pt x="24" y="32"/>
                  <a:pt x="24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136"/>
                </a:lnTo>
                <a:close/>
                <a:moveTo>
                  <a:pt x="16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24"/>
                </a:lnTo>
                <a:close/>
                <a:moveTo>
                  <a:pt x="52" y="96"/>
                </a:moveTo>
                <a:cubicBezTo>
                  <a:pt x="59" y="96"/>
                  <a:pt x="64" y="91"/>
                  <a:pt x="64" y="84"/>
                </a:cubicBezTo>
                <a:cubicBezTo>
                  <a:pt x="64" y="77"/>
                  <a:pt x="59" y="72"/>
                  <a:pt x="52" y="72"/>
                </a:cubicBezTo>
                <a:cubicBezTo>
                  <a:pt x="45" y="72"/>
                  <a:pt x="40" y="77"/>
                  <a:pt x="40" y="84"/>
                </a:cubicBezTo>
                <a:cubicBezTo>
                  <a:pt x="40" y="91"/>
                  <a:pt x="45" y="96"/>
                  <a:pt x="52" y="96"/>
                </a:cubicBezTo>
                <a:moveTo>
                  <a:pt x="52" y="80"/>
                </a:moveTo>
                <a:cubicBezTo>
                  <a:pt x="54" y="80"/>
                  <a:pt x="56" y="82"/>
                  <a:pt x="56" y="84"/>
                </a:cubicBezTo>
                <a:cubicBezTo>
                  <a:pt x="56" y="86"/>
                  <a:pt x="54" y="88"/>
                  <a:pt x="52" y="88"/>
                </a:cubicBezTo>
                <a:cubicBezTo>
                  <a:pt x="50" y="88"/>
                  <a:pt x="48" y="86"/>
                  <a:pt x="48" y="84"/>
                </a:cubicBezTo>
                <a:cubicBezTo>
                  <a:pt x="48" y="82"/>
                  <a:pt x="50" y="80"/>
                  <a:pt x="52" y="8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1" name="Google Shape;851;p41"/>
          <p:cNvSpPr/>
          <p:nvPr/>
        </p:nvSpPr>
        <p:spPr>
          <a:xfrm>
            <a:off x="6571559" y="11687955"/>
            <a:ext cx="1051939" cy="1068568"/>
          </a:xfrm>
          <a:custGeom>
            <a:rect b="b" l="l" r="r" t="t"/>
            <a:pathLst>
              <a:path extrusionOk="0" h="176" w="176">
                <a:moveTo>
                  <a:pt x="64" y="96"/>
                </a:moveTo>
                <a:cubicBezTo>
                  <a:pt x="62" y="96"/>
                  <a:pt x="60" y="98"/>
                  <a:pt x="60" y="100"/>
                </a:cubicBezTo>
                <a:cubicBezTo>
                  <a:pt x="60" y="101"/>
                  <a:pt x="60" y="102"/>
                  <a:pt x="61" y="103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6" y="128"/>
                  <a:pt x="87" y="128"/>
                  <a:pt x="88" y="128"/>
                </a:cubicBezTo>
                <a:cubicBezTo>
                  <a:pt x="89" y="128"/>
                  <a:pt x="90" y="128"/>
                  <a:pt x="91" y="127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6" y="102"/>
                  <a:pt x="116" y="101"/>
                  <a:pt x="116" y="100"/>
                </a:cubicBezTo>
                <a:cubicBezTo>
                  <a:pt x="116" y="98"/>
                  <a:pt x="114" y="96"/>
                  <a:pt x="112" y="96"/>
                </a:cubicBezTo>
                <a:cubicBezTo>
                  <a:pt x="111" y="96"/>
                  <a:pt x="110" y="96"/>
                  <a:pt x="109" y="97"/>
                </a:cubicBezTo>
                <a:cubicBezTo>
                  <a:pt x="92" y="114"/>
                  <a:pt x="92" y="114"/>
                  <a:pt x="92" y="11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6"/>
                  <a:pt x="65" y="96"/>
                  <a:pt x="64" y="96"/>
                </a:cubicBezTo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2" name="Google Shape;852;p41"/>
          <p:cNvSpPr/>
          <p:nvPr/>
        </p:nvSpPr>
        <p:spPr>
          <a:xfrm>
            <a:off x="8579105" y="11687955"/>
            <a:ext cx="1048085" cy="1068568"/>
          </a:xfrm>
          <a:custGeom>
            <a:rect b="b" l="l" r="r" t="t"/>
            <a:pathLst>
              <a:path extrusionOk="0" h="176" w="176">
                <a:moveTo>
                  <a:pt x="64" y="32"/>
                </a:moveTo>
                <a:cubicBezTo>
                  <a:pt x="65" y="32"/>
                  <a:pt x="66" y="32"/>
                  <a:pt x="67" y="31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6"/>
                  <a:pt x="86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4"/>
                  <a:pt x="92" y="14"/>
                  <a:pt x="92" y="14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2"/>
                  <a:pt x="111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3" name="Google Shape;853;p41"/>
          <p:cNvSpPr/>
          <p:nvPr/>
        </p:nvSpPr>
        <p:spPr>
          <a:xfrm>
            <a:off x="10582796" y="11687955"/>
            <a:ext cx="1051939" cy="1068568"/>
          </a:xfrm>
          <a:custGeom>
            <a:rect b="b" l="l" r="r" t="t"/>
            <a:pathLst>
              <a:path extrusionOk="0" h="176" w="176">
                <a:moveTo>
                  <a:pt x="64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6" y="120"/>
                  <a:pt x="120" y="116"/>
                  <a:pt x="120" y="112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0"/>
                  <a:pt x="116" y="96"/>
                  <a:pt x="112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0" y="96"/>
                  <a:pt x="56" y="100"/>
                  <a:pt x="56" y="104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6"/>
                  <a:pt x="60" y="120"/>
                  <a:pt x="64" y="120"/>
                </a:cubicBezTo>
                <a:moveTo>
                  <a:pt x="64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64" y="112"/>
                  <a:pt x="64" y="112"/>
                  <a:pt x="64" y="112"/>
                </a:cubicBezTo>
                <a:lnTo>
                  <a:pt x="64" y="104"/>
                </a:lnTo>
                <a:close/>
                <a:moveTo>
                  <a:pt x="168" y="48"/>
                </a:moveTo>
                <a:cubicBezTo>
                  <a:pt x="152" y="48"/>
                  <a:pt x="152" y="48"/>
                  <a:pt x="152" y="48"/>
                </a:cubicBezTo>
                <a:cubicBezTo>
                  <a:pt x="152" y="16"/>
                  <a:pt x="152" y="16"/>
                  <a:pt x="152" y="16"/>
                </a:cubicBezTo>
                <a:cubicBezTo>
                  <a:pt x="152" y="12"/>
                  <a:pt x="148" y="8"/>
                  <a:pt x="14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04" y="0"/>
                  <a:pt x="104" y="0"/>
                  <a:pt x="10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72" y="80"/>
                  <a:pt x="176" y="76"/>
                  <a:pt x="176" y="72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52"/>
                  <a:pt x="172" y="48"/>
                  <a:pt x="168" y="48"/>
                </a:cubicBezTo>
                <a:moveTo>
                  <a:pt x="144" y="16"/>
                </a:moveTo>
                <a:cubicBezTo>
                  <a:pt x="144" y="48"/>
                  <a:pt x="144" y="48"/>
                  <a:pt x="144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0" y="16"/>
                  <a:pt x="120" y="16"/>
                  <a:pt x="120" y="16"/>
                </a:cubicBezTo>
                <a:lnTo>
                  <a:pt x="144" y="16"/>
                </a:lnTo>
                <a:close/>
                <a:moveTo>
                  <a:pt x="104" y="12"/>
                </a:moveTo>
                <a:cubicBezTo>
                  <a:pt x="116" y="24"/>
                  <a:pt x="116" y="24"/>
                  <a:pt x="116" y="24"/>
                </a:cubicBezTo>
                <a:cubicBezTo>
                  <a:pt x="104" y="24"/>
                  <a:pt x="104" y="24"/>
                  <a:pt x="104" y="24"/>
                </a:cubicBezTo>
                <a:lnTo>
                  <a:pt x="104" y="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30"/>
                  <a:pt x="98" y="32"/>
                  <a:pt x="100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8"/>
                </a:lnTo>
                <a:close/>
                <a:moveTo>
                  <a:pt x="152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4" y="80"/>
                  <a:pt x="24" y="80"/>
                  <a:pt x="24" y="80"/>
                </a:cubicBezTo>
                <a:cubicBezTo>
                  <a:pt x="152" y="80"/>
                  <a:pt x="152" y="80"/>
                  <a:pt x="152" y="80"/>
                </a:cubicBezTo>
                <a:lnTo>
                  <a:pt x="152" y="168"/>
                </a:lnTo>
                <a:close/>
                <a:moveTo>
                  <a:pt x="168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4" name="Google Shape;854;p41"/>
          <p:cNvSpPr/>
          <p:nvPr/>
        </p:nvSpPr>
        <p:spPr>
          <a:xfrm>
            <a:off x="12590340" y="11699739"/>
            <a:ext cx="1048085" cy="1056783"/>
          </a:xfrm>
          <a:custGeom>
            <a:rect b="b" l="l" r="r" t="t"/>
            <a:pathLst>
              <a:path extrusionOk="0" h="174" w="176">
                <a:moveTo>
                  <a:pt x="64" y="118"/>
                </a:moveTo>
                <a:cubicBezTo>
                  <a:pt x="112" y="118"/>
                  <a:pt x="112" y="118"/>
                  <a:pt x="112" y="118"/>
                </a:cubicBezTo>
                <a:cubicBezTo>
                  <a:pt x="116" y="118"/>
                  <a:pt x="120" y="114"/>
                  <a:pt x="120" y="110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98"/>
                  <a:pt x="116" y="94"/>
                  <a:pt x="112" y="94"/>
                </a:cubicBezTo>
                <a:cubicBezTo>
                  <a:pt x="64" y="94"/>
                  <a:pt x="64" y="94"/>
                  <a:pt x="64" y="94"/>
                </a:cubicBezTo>
                <a:cubicBezTo>
                  <a:pt x="60" y="94"/>
                  <a:pt x="56" y="98"/>
                  <a:pt x="56" y="102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4"/>
                  <a:pt x="60" y="118"/>
                  <a:pt x="64" y="118"/>
                </a:cubicBezTo>
                <a:moveTo>
                  <a:pt x="64" y="102"/>
                </a:moveTo>
                <a:cubicBezTo>
                  <a:pt x="112" y="102"/>
                  <a:pt x="112" y="102"/>
                  <a:pt x="112" y="102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64" y="110"/>
                  <a:pt x="64" y="110"/>
                  <a:pt x="64" y="110"/>
                </a:cubicBezTo>
                <a:lnTo>
                  <a:pt x="64" y="102"/>
                </a:lnTo>
                <a:close/>
                <a:moveTo>
                  <a:pt x="168" y="46"/>
                </a:moveTo>
                <a:cubicBezTo>
                  <a:pt x="152" y="46"/>
                  <a:pt x="152" y="46"/>
                  <a:pt x="152" y="46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145" y="19"/>
                  <a:pt x="136" y="14"/>
                  <a:pt x="128" y="17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70" y="4"/>
                  <a:pt x="70" y="4"/>
                  <a:pt x="70" y="4"/>
                </a:cubicBezTo>
                <a:cubicBezTo>
                  <a:pt x="63" y="0"/>
                  <a:pt x="53" y="2"/>
                  <a:pt x="49" y="10"/>
                </a:cubicBezTo>
                <a:cubicBezTo>
                  <a:pt x="28" y="46"/>
                  <a:pt x="28" y="46"/>
                  <a:pt x="2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4" y="46"/>
                  <a:pt x="0" y="50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4" y="78"/>
                  <a:pt x="8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6" y="170"/>
                  <a:pt x="20" y="174"/>
                  <a:pt x="24" y="174"/>
                </a:cubicBezTo>
                <a:cubicBezTo>
                  <a:pt x="152" y="174"/>
                  <a:pt x="152" y="174"/>
                  <a:pt x="152" y="174"/>
                </a:cubicBezTo>
                <a:cubicBezTo>
                  <a:pt x="156" y="174"/>
                  <a:pt x="160" y="170"/>
                  <a:pt x="160" y="166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2" y="78"/>
                  <a:pt x="176" y="74"/>
                  <a:pt x="176" y="70"/>
                </a:cubicBezTo>
                <a:cubicBezTo>
                  <a:pt x="176" y="54"/>
                  <a:pt x="176" y="54"/>
                  <a:pt x="176" y="54"/>
                </a:cubicBezTo>
                <a:cubicBezTo>
                  <a:pt x="176" y="50"/>
                  <a:pt x="172" y="46"/>
                  <a:pt x="168" y="46"/>
                </a:cubicBezTo>
                <a:moveTo>
                  <a:pt x="130" y="24"/>
                </a:moveTo>
                <a:cubicBezTo>
                  <a:pt x="134" y="23"/>
                  <a:pt x="138" y="26"/>
                  <a:pt x="140" y="30"/>
                </a:cubicBezTo>
                <a:cubicBezTo>
                  <a:pt x="144" y="46"/>
                  <a:pt x="144" y="46"/>
                  <a:pt x="144" y="46"/>
                </a:cubicBezTo>
                <a:cubicBezTo>
                  <a:pt x="143" y="46"/>
                  <a:pt x="143" y="46"/>
                  <a:pt x="143" y="46"/>
                </a:cubicBezTo>
                <a:cubicBezTo>
                  <a:pt x="133" y="40"/>
                  <a:pt x="133" y="40"/>
                  <a:pt x="133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4" y="28"/>
                  <a:pt x="114" y="28"/>
                  <a:pt x="114" y="28"/>
                </a:cubicBezTo>
                <a:lnTo>
                  <a:pt x="130" y="24"/>
                </a:lnTo>
                <a:close/>
                <a:moveTo>
                  <a:pt x="127" y="46"/>
                </a:moveTo>
                <a:cubicBezTo>
                  <a:pt x="74" y="46"/>
                  <a:pt x="74" y="46"/>
                  <a:pt x="74" y="46"/>
                </a:cubicBezTo>
                <a:cubicBezTo>
                  <a:pt x="87" y="23"/>
                  <a:pt x="87" y="23"/>
                  <a:pt x="87" y="23"/>
                </a:cubicBezTo>
                <a:lnTo>
                  <a:pt x="127" y="46"/>
                </a:lnTo>
                <a:close/>
                <a:moveTo>
                  <a:pt x="56" y="14"/>
                </a:moveTo>
                <a:cubicBezTo>
                  <a:pt x="58" y="10"/>
                  <a:pt x="63" y="9"/>
                  <a:pt x="66" y="11"/>
                </a:cubicBezTo>
                <a:cubicBezTo>
                  <a:pt x="80" y="19"/>
                  <a:pt x="80" y="19"/>
                  <a:pt x="80" y="19"/>
                </a:cubicBezTo>
                <a:cubicBezTo>
                  <a:pt x="65" y="46"/>
                  <a:pt x="65" y="46"/>
                  <a:pt x="65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37" y="46"/>
                  <a:pt x="37" y="46"/>
                  <a:pt x="37" y="46"/>
                </a:cubicBezTo>
                <a:lnTo>
                  <a:pt x="56" y="14"/>
                </a:lnTo>
                <a:close/>
                <a:moveTo>
                  <a:pt x="152" y="166"/>
                </a:moveTo>
                <a:cubicBezTo>
                  <a:pt x="24" y="166"/>
                  <a:pt x="24" y="166"/>
                  <a:pt x="24" y="166"/>
                </a:cubicBezTo>
                <a:cubicBezTo>
                  <a:pt x="24" y="78"/>
                  <a:pt x="24" y="78"/>
                  <a:pt x="24" y="78"/>
                </a:cubicBezTo>
                <a:cubicBezTo>
                  <a:pt x="152" y="78"/>
                  <a:pt x="152" y="78"/>
                  <a:pt x="152" y="78"/>
                </a:cubicBezTo>
                <a:lnTo>
                  <a:pt x="152" y="166"/>
                </a:lnTo>
                <a:close/>
                <a:moveTo>
                  <a:pt x="168" y="70"/>
                </a:moveTo>
                <a:cubicBezTo>
                  <a:pt x="8" y="70"/>
                  <a:pt x="8" y="70"/>
                  <a:pt x="8" y="70"/>
                </a:cubicBezTo>
                <a:cubicBezTo>
                  <a:pt x="8" y="54"/>
                  <a:pt x="8" y="54"/>
                  <a:pt x="8" y="54"/>
                </a:cubicBezTo>
                <a:cubicBezTo>
                  <a:pt x="168" y="54"/>
                  <a:pt x="168" y="54"/>
                  <a:pt x="168" y="54"/>
                </a:cubicBezTo>
                <a:lnTo>
                  <a:pt x="168" y="70"/>
                </a:lnTo>
                <a:close/>
                <a:moveTo>
                  <a:pt x="69" y="22"/>
                </a:moveTo>
                <a:cubicBezTo>
                  <a:pt x="62" y="18"/>
                  <a:pt x="62" y="18"/>
                  <a:pt x="62" y="18"/>
                </a:cubicBezTo>
                <a:cubicBezTo>
                  <a:pt x="58" y="25"/>
                  <a:pt x="58" y="25"/>
                  <a:pt x="58" y="25"/>
                </a:cubicBezTo>
                <a:cubicBezTo>
                  <a:pt x="65" y="29"/>
                  <a:pt x="65" y="29"/>
                  <a:pt x="65" y="29"/>
                </a:cubicBezTo>
                <a:lnTo>
                  <a:pt x="69" y="22"/>
                </a:lnTo>
                <a:close/>
                <a:moveTo>
                  <a:pt x="61" y="36"/>
                </a:moveTo>
                <a:cubicBezTo>
                  <a:pt x="54" y="32"/>
                  <a:pt x="54" y="32"/>
                  <a:pt x="54" y="32"/>
                </a:cubicBezTo>
                <a:cubicBezTo>
                  <a:pt x="50" y="39"/>
                  <a:pt x="50" y="39"/>
                  <a:pt x="50" y="39"/>
                </a:cubicBezTo>
                <a:cubicBezTo>
                  <a:pt x="57" y="43"/>
                  <a:pt x="57" y="43"/>
                  <a:pt x="57" y="43"/>
                </a:cubicBezTo>
                <a:lnTo>
                  <a:pt x="61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5" name="Google Shape;855;p41"/>
          <p:cNvSpPr/>
          <p:nvPr/>
        </p:nvSpPr>
        <p:spPr>
          <a:xfrm>
            <a:off x="14594031" y="11687955"/>
            <a:ext cx="1051939" cy="1068568"/>
          </a:xfrm>
          <a:custGeom>
            <a:rect b="b" l="l" r="r" t="t"/>
            <a:pathLst>
              <a:path extrusionOk="0" h="176" w="176"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6" name="Google Shape;856;p41"/>
          <p:cNvSpPr/>
          <p:nvPr/>
        </p:nvSpPr>
        <p:spPr>
          <a:xfrm>
            <a:off x="16601576" y="11687955"/>
            <a:ext cx="1051939" cy="1068568"/>
          </a:xfrm>
          <a:custGeom>
            <a:rect b="b" l="l" r="r" t="t"/>
            <a:pathLst>
              <a:path extrusionOk="0" h="176" w="176">
                <a:moveTo>
                  <a:pt x="112" y="72"/>
                </a:moveTo>
                <a:cubicBezTo>
                  <a:pt x="80" y="72"/>
                  <a:pt x="80" y="72"/>
                  <a:pt x="80" y="72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38"/>
                  <a:pt x="78" y="36"/>
                  <a:pt x="76" y="36"/>
                </a:cubicBezTo>
                <a:cubicBezTo>
                  <a:pt x="74" y="36"/>
                  <a:pt x="72" y="38"/>
                  <a:pt x="72" y="40"/>
                </a:cubicBezTo>
                <a:cubicBezTo>
                  <a:pt x="72" y="72"/>
                  <a:pt x="72" y="72"/>
                  <a:pt x="72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38" y="72"/>
                  <a:pt x="36" y="74"/>
                  <a:pt x="36" y="76"/>
                </a:cubicBezTo>
                <a:cubicBezTo>
                  <a:pt x="36" y="78"/>
                  <a:pt x="38" y="80"/>
                  <a:pt x="40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114"/>
                  <a:pt x="74" y="116"/>
                  <a:pt x="76" y="116"/>
                </a:cubicBezTo>
                <a:cubicBezTo>
                  <a:pt x="78" y="116"/>
                  <a:pt x="80" y="114"/>
                  <a:pt x="80" y="112"/>
                </a:cubicBezTo>
                <a:cubicBezTo>
                  <a:pt x="80" y="80"/>
                  <a:pt x="80" y="80"/>
                  <a:pt x="8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4" y="80"/>
                  <a:pt x="116" y="78"/>
                  <a:pt x="116" y="76"/>
                </a:cubicBezTo>
                <a:cubicBezTo>
                  <a:pt x="116" y="74"/>
                  <a:pt x="114" y="72"/>
                  <a:pt x="112" y="72"/>
                </a:cubicBezTo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7" name="Google Shape;857;p41"/>
          <p:cNvSpPr/>
          <p:nvPr/>
        </p:nvSpPr>
        <p:spPr>
          <a:xfrm>
            <a:off x="18609120" y="11687955"/>
            <a:ext cx="1048085" cy="1068568"/>
          </a:xfrm>
          <a:custGeom>
            <a:rect b="b" l="l" r="r" t="t"/>
            <a:pathLst>
              <a:path extrusionOk="0" h="176" w="176">
                <a:moveTo>
                  <a:pt x="112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38" y="72"/>
                  <a:pt x="36" y="74"/>
                  <a:pt x="36" y="76"/>
                </a:cubicBezTo>
                <a:cubicBezTo>
                  <a:pt x="36" y="78"/>
                  <a:pt x="38" y="80"/>
                  <a:pt x="4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4" y="80"/>
                  <a:pt x="116" y="78"/>
                  <a:pt x="116" y="76"/>
                </a:cubicBezTo>
                <a:cubicBezTo>
                  <a:pt x="116" y="74"/>
                  <a:pt x="114" y="72"/>
                  <a:pt x="112" y="72"/>
                </a:cubicBezTo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8" name="Google Shape;858;p41"/>
          <p:cNvSpPr/>
          <p:nvPr/>
        </p:nvSpPr>
        <p:spPr>
          <a:xfrm>
            <a:off x="20662904" y="11687955"/>
            <a:ext cx="955607" cy="1068568"/>
          </a:xfrm>
          <a:custGeom>
            <a:rect b="b" l="l" r="r" t="t"/>
            <a:pathLst>
              <a:path extrusionOk="0" h="176" w="160">
                <a:moveTo>
                  <a:pt x="80" y="0"/>
                </a:moveTo>
                <a:cubicBezTo>
                  <a:pt x="36" y="0"/>
                  <a:pt x="0" y="11"/>
                  <a:pt x="0" y="24"/>
                </a:cubicBezTo>
                <a:cubicBezTo>
                  <a:pt x="0" y="72"/>
                  <a:pt x="64" y="80"/>
                  <a:pt x="64" y="120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30"/>
                  <a:pt x="64" y="135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70"/>
                  <a:pt x="67" y="176"/>
                  <a:pt x="80" y="176"/>
                </a:cubicBezTo>
                <a:cubicBezTo>
                  <a:pt x="96" y="176"/>
                  <a:pt x="96" y="168"/>
                  <a:pt x="96" y="120"/>
                </a:cubicBezTo>
                <a:cubicBezTo>
                  <a:pt x="96" y="80"/>
                  <a:pt x="160" y="72"/>
                  <a:pt x="160" y="24"/>
                </a:cubicBezTo>
                <a:cubicBezTo>
                  <a:pt x="160" y="11"/>
                  <a:pt x="124" y="0"/>
                  <a:pt x="80" y="0"/>
                </a:cubicBezTo>
                <a:moveTo>
                  <a:pt x="121" y="71"/>
                </a:moveTo>
                <a:cubicBezTo>
                  <a:pt x="105" y="84"/>
                  <a:pt x="88" y="97"/>
                  <a:pt x="88" y="120"/>
                </a:cubicBezTo>
                <a:cubicBezTo>
                  <a:pt x="88" y="143"/>
                  <a:pt x="88" y="157"/>
                  <a:pt x="86" y="164"/>
                </a:cubicBezTo>
                <a:cubicBezTo>
                  <a:pt x="85" y="168"/>
                  <a:pt x="85" y="168"/>
                  <a:pt x="80" y="168"/>
                </a:cubicBezTo>
                <a:cubicBezTo>
                  <a:pt x="75" y="168"/>
                  <a:pt x="75" y="168"/>
                  <a:pt x="74" y="164"/>
                </a:cubicBezTo>
                <a:cubicBezTo>
                  <a:pt x="73" y="160"/>
                  <a:pt x="72" y="153"/>
                  <a:pt x="7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138"/>
                  <a:pt x="78" y="136"/>
                  <a:pt x="76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33"/>
                  <a:pt x="72" y="131"/>
                  <a:pt x="7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97"/>
                  <a:pt x="55" y="84"/>
                  <a:pt x="39" y="71"/>
                </a:cubicBezTo>
                <a:cubicBezTo>
                  <a:pt x="26" y="60"/>
                  <a:pt x="14" y="50"/>
                  <a:pt x="10" y="35"/>
                </a:cubicBezTo>
                <a:cubicBezTo>
                  <a:pt x="23" y="43"/>
                  <a:pt x="50" y="48"/>
                  <a:pt x="80" y="48"/>
                </a:cubicBezTo>
                <a:cubicBezTo>
                  <a:pt x="110" y="48"/>
                  <a:pt x="137" y="43"/>
                  <a:pt x="150" y="35"/>
                </a:cubicBezTo>
                <a:cubicBezTo>
                  <a:pt x="146" y="50"/>
                  <a:pt x="134" y="60"/>
                  <a:pt x="121" y="71"/>
                </a:cubicBezTo>
                <a:moveTo>
                  <a:pt x="80" y="40"/>
                </a:moveTo>
                <a:cubicBezTo>
                  <a:pt x="40" y="40"/>
                  <a:pt x="8" y="33"/>
                  <a:pt x="8" y="24"/>
                </a:cubicBezTo>
                <a:cubicBezTo>
                  <a:pt x="8" y="15"/>
                  <a:pt x="40" y="8"/>
                  <a:pt x="80" y="8"/>
                </a:cubicBezTo>
                <a:cubicBezTo>
                  <a:pt x="120" y="8"/>
                  <a:pt x="152" y="15"/>
                  <a:pt x="152" y="24"/>
                </a:cubicBezTo>
                <a:cubicBezTo>
                  <a:pt x="152" y="33"/>
                  <a:pt x="120" y="40"/>
                  <a:pt x="80" y="4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9" name="Google Shape;859;p41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860" name="Google Shape;860;p41"/>
          <p:cNvSpPr txBox="1"/>
          <p:nvPr/>
        </p:nvSpPr>
        <p:spPr>
          <a:xfrm>
            <a:off x="2322325" y="747900"/>
            <a:ext cx="159963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ICONE GLOBALI</a:t>
            </a:r>
            <a:b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Usa queste icone per valorizzare le tue slide e spiegare facilmente argomenti complessi.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1" name="Google Shape;861;p41"/>
          <p:cNvSpPr txBox="1"/>
          <p:nvPr/>
        </p:nvSpPr>
        <p:spPr>
          <a:xfrm>
            <a:off x="19717055" y="906000"/>
            <a:ext cx="3646200" cy="6843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42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00" cap="none" strike="noStrik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862" name="Google Shape;862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3143" y="705431"/>
            <a:ext cx="1085450" cy="1085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 dir="r"/>
  </p:transition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42"/>
          <p:cNvSpPr/>
          <p:nvPr/>
        </p:nvSpPr>
        <p:spPr>
          <a:xfrm>
            <a:off x="2838989" y="3455003"/>
            <a:ext cx="1026848" cy="1026849"/>
          </a:xfrm>
          <a:custGeom>
            <a:rect b="b" l="l" r="r" t="t"/>
            <a:pathLst>
              <a:path extrusionOk="0" h="176" w="176">
                <a:moveTo>
                  <a:pt x="160" y="24"/>
                </a:moveTo>
                <a:cubicBezTo>
                  <a:pt x="160" y="11"/>
                  <a:pt x="124" y="0"/>
                  <a:pt x="80" y="0"/>
                </a:cubicBezTo>
                <a:cubicBezTo>
                  <a:pt x="36" y="0"/>
                  <a:pt x="0" y="11"/>
                  <a:pt x="0" y="24"/>
                </a:cubicBezTo>
                <a:cubicBezTo>
                  <a:pt x="0" y="72"/>
                  <a:pt x="64" y="80"/>
                  <a:pt x="64" y="120"/>
                </a:cubicBezTo>
                <a:cubicBezTo>
                  <a:pt x="64" y="121"/>
                  <a:pt x="64" y="123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30"/>
                  <a:pt x="64" y="135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70"/>
                  <a:pt x="67" y="176"/>
                  <a:pt x="80" y="176"/>
                </a:cubicBezTo>
                <a:cubicBezTo>
                  <a:pt x="96" y="176"/>
                  <a:pt x="96" y="168"/>
                  <a:pt x="96" y="120"/>
                </a:cubicBezTo>
                <a:cubicBezTo>
                  <a:pt x="96" y="80"/>
                  <a:pt x="160" y="72"/>
                  <a:pt x="160" y="24"/>
                </a:cubicBezTo>
                <a:moveTo>
                  <a:pt x="8" y="24"/>
                </a:moveTo>
                <a:cubicBezTo>
                  <a:pt x="8" y="15"/>
                  <a:pt x="40" y="8"/>
                  <a:pt x="80" y="8"/>
                </a:cubicBezTo>
                <a:cubicBezTo>
                  <a:pt x="120" y="8"/>
                  <a:pt x="152" y="15"/>
                  <a:pt x="152" y="24"/>
                </a:cubicBezTo>
                <a:cubicBezTo>
                  <a:pt x="152" y="33"/>
                  <a:pt x="120" y="40"/>
                  <a:pt x="80" y="40"/>
                </a:cubicBezTo>
                <a:cubicBezTo>
                  <a:pt x="40" y="40"/>
                  <a:pt x="8" y="33"/>
                  <a:pt x="8" y="24"/>
                </a:cubicBezTo>
                <a:moveTo>
                  <a:pt x="121" y="71"/>
                </a:moveTo>
                <a:cubicBezTo>
                  <a:pt x="105" y="84"/>
                  <a:pt x="88" y="97"/>
                  <a:pt x="88" y="120"/>
                </a:cubicBezTo>
                <a:cubicBezTo>
                  <a:pt x="88" y="143"/>
                  <a:pt x="88" y="157"/>
                  <a:pt x="86" y="164"/>
                </a:cubicBezTo>
                <a:cubicBezTo>
                  <a:pt x="85" y="168"/>
                  <a:pt x="85" y="168"/>
                  <a:pt x="80" y="168"/>
                </a:cubicBezTo>
                <a:cubicBezTo>
                  <a:pt x="75" y="168"/>
                  <a:pt x="75" y="168"/>
                  <a:pt x="74" y="164"/>
                </a:cubicBezTo>
                <a:cubicBezTo>
                  <a:pt x="73" y="160"/>
                  <a:pt x="72" y="153"/>
                  <a:pt x="7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138"/>
                  <a:pt x="78" y="136"/>
                  <a:pt x="76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33"/>
                  <a:pt x="72" y="131"/>
                  <a:pt x="7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97"/>
                  <a:pt x="55" y="84"/>
                  <a:pt x="39" y="71"/>
                </a:cubicBezTo>
                <a:cubicBezTo>
                  <a:pt x="26" y="60"/>
                  <a:pt x="14" y="50"/>
                  <a:pt x="10" y="35"/>
                </a:cubicBezTo>
                <a:cubicBezTo>
                  <a:pt x="23" y="43"/>
                  <a:pt x="50" y="48"/>
                  <a:pt x="80" y="48"/>
                </a:cubicBezTo>
                <a:cubicBezTo>
                  <a:pt x="110" y="48"/>
                  <a:pt x="137" y="43"/>
                  <a:pt x="150" y="35"/>
                </a:cubicBezTo>
                <a:cubicBezTo>
                  <a:pt x="146" y="50"/>
                  <a:pt x="134" y="60"/>
                  <a:pt x="121" y="71"/>
                </a:cubicBezTo>
                <a:moveTo>
                  <a:pt x="172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cubicBezTo>
                  <a:pt x="146" y="96"/>
                  <a:pt x="144" y="98"/>
                  <a:pt x="144" y="10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4" y="148"/>
                  <a:pt x="144" y="148"/>
                  <a:pt x="144" y="148"/>
                </a:cubicBezTo>
                <a:cubicBezTo>
                  <a:pt x="144" y="150"/>
                  <a:pt x="146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4" y="128"/>
                  <a:pt x="176" y="126"/>
                  <a:pt x="176" y="124"/>
                </a:cubicBezTo>
                <a:cubicBezTo>
                  <a:pt x="176" y="122"/>
                  <a:pt x="174" y="120"/>
                  <a:pt x="172" y="12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8" name="Google Shape;868;p42"/>
          <p:cNvSpPr/>
          <p:nvPr/>
        </p:nvSpPr>
        <p:spPr>
          <a:xfrm>
            <a:off x="4802083" y="3455003"/>
            <a:ext cx="1030626" cy="1026849"/>
          </a:xfrm>
          <a:custGeom>
            <a:rect b="b" l="l" r="r" t="t"/>
            <a:pathLst>
              <a:path extrusionOk="0" h="176" w="176">
                <a:moveTo>
                  <a:pt x="160" y="24"/>
                </a:moveTo>
                <a:cubicBezTo>
                  <a:pt x="160" y="11"/>
                  <a:pt x="124" y="0"/>
                  <a:pt x="80" y="0"/>
                </a:cubicBezTo>
                <a:cubicBezTo>
                  <a:pt x="36" y="0"/>
                  <a:pt x="0" y="11"/>
                  <a:pt x="0" y="24"/>
                </a:cubicBezTo>
                <a:cubicBezTo>
                  <a:pt x="0" y="72"/>
                  <a:pt x="64" y="80"/>
                  <a:pt x="64" y="120"/>
                </a:cubicBezTo>
                <a:cubicBezTo>
                  <a:pt x="64" y="121"/>
                  <a:pt x="64" y="123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30"/>
                  <a:pt x="64" y="135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70"/>
                  <a:pt x="67" y="176"/>
                  <a:pt x="80" y="176"/>
                </a:cubicBezTo>
                <a:cubicBezTo>
                  <a:pt x="96" y="176"/>
                  <a:pt x="96" y="168"/>
                  <a:pt x="96" y="120"/>
                </a:cubicBezTo>
                <a:cubicBezTo>
                  <a:pt x="96" y="80"/>
                  <a:pt x="160" y="72"/>
                  <a:pt x="160" y="24"/>
                </a:cubicBezTo>
                <a:moveTo>
                  <a:pt x="8" y="24"/>
                </a:moveTo>
                <a:cubicBezTo>
                  <a:pt x="8" y="15"/>
                  <a:pt x="40" y="8"/>
                  <a:pt x="80" y="8"/>
                </a:cubicBezTo>
                <a:cubicBezTo>
                  <a:pt x="120" y="8"/>
                  <a:pt x="152" y="15"/>
                  <a:pt x="152" y="24"/>
                </a:cubicBezTo>
                <a:cubicBezTo>
                  <a:pt x="152" y="33"/>
                  <a:pt x="120" y="40"/>
                  <a:pt x="80" y="40"/>
                </a:cubicBezTo>
                <a:cubicBezTo>
                  <a:pt x="40" y="40"/>
                  <a:pt x="8" y="33"/>
                  <a:pt x="8" y="24"/>
                </a:cubicBezTo>
                <a:moveTo>
                  <a:pt x="121" y="71"/>
                </a:moveTo>
                <a:cubicBezTo>
                  <a:pt x="105" y="84"/>
                  <a:pt x="88" y="97"/>
                  <a:pt x="88" y="120"/>
                </a:cubicBezTo>
                <a:cubicBezTo>
                  <a:pt x="88" y="143"/>
                  <a:pt x="88" y="157"/>
                  <a:pt x="86" y="164"/>
                </a:cubicBezTo>
                <a:cubicBezTo>
                  <a:pt x="85" y="168"/>
                  <a:pt x="85" y="168"/>
                  <a:pt x="80" y="168"/>
                </a:cubicBezTo>
                <a:cubicBezTo>
                  <a:pt x="75" y="168"/>
                  <a:pt x="75" y="168"/>
                  <a:pt x="74" y="164"/>
                </a:cubicBezTo>
                <a:cubicBezTo>
                  <a:pt x="73" y="160"/>
                  <a:pt x="72" y="153"/>
                  <a:pt x="7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138"/>
                  <a:pt x="78" y="136"/>
                  <a:pt x="76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33"/>
                  <a:pt x="72" y="131"/>
                  <a:pt x="7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97"/>
                  <a:pt x="55" y="84"/>
                  <a:pt x="39" y="71"/>
                </a:cubicBezTo>
                <a:cubicBezTo>
                  <a:pt x="26" y="60"/>
                  <a:pt x="14" y="50"/>
                  <a:pt x="10" y="35"/>
                </a:cubicBezTo>
                <a:cubicBezTo>
                  <a:pt x="23" y="43"/>
                  <a:pt x="50" y="48"/>
                  <a:pt x="80" y="48"/>
                </a:cubicBezTo>
                <a:cubicBezTo>
                  <a:pt x="110" y="48"/>
                  <a:pt x="137" y="43"/>
                  <a:pt x="150" y="35"/>
                </a:cubicBezTo>
                <a:cubicBezTo>
                  <a:pt x="146" y="50"/>
                  <a:pt x="134" y="60"/>
                  <a:pt x="121" y="71"/>
                </a:cubicBezTo>
                <a:moveTo>
                  <a:pt x="172" y="120"/>
                </a:move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4" y="128"/>
                  <a:pt x="176" y="126"/>
                  <a:pt x="176" y="124"/>
                </a:cubicBezTo>
                <a:cubicBezTo>
                  <a:pt x="176" y="122"/>
                  <a:pt x="174" y="120"/>
                  <a:pt x="172" y="12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69" name="Google Shape;869;p42"/>
          <p:cNvSpPr/>
          <p:nvPr/>
        </p:nvSpPr>
        <p:spPr>
          <a:xfrm>
            <a:off x="10698916" y="3455003"/>
            <a:ext cx="1030626" cy="1026850"/>
          </a:xfrm>
          <a:custGeom>
            <a:rect b="b" l="l" r="r" t="t"/>
            <a:pathLst>
              <a:path extrusionOk="0" h="272" w="273">
                <a:moveTo>
                  <a:pt x="273" y="99"/>
                </a:moveTo>
                <a:lnTo>
                  <a:pt x="174" y="99"/>
                </a:lnTo>
                <a:lnTo>
                  <a:pt x="137" y="0"/>
                </a:lnTo>
                <a:lnTo>
                  <a:pt x="99" y="99"/>
                </a:lnTo>
                <a:lnTo>
                  <a:pt x="0" y="99"/>
                </a:lnTo>
                <a:lnTo>
                  <a:pt x="81" y="161"/>
                </a:lnTo>
                <a:lnTo>
                  <a:pt x="44" y="272"/>
                </a:lnTo>
                <a:lnTo>
                  <a:pt x="137" y="204"/>
                </a:lnTo>
                <a:lnTo>
                  <a:pt x="229" y="272"/>
                </a:lnTo>
                <a:lnTo>
                  <a:pt x="192" y="161"/>
                </a:lnTo>
                <a:lnTo>
                  <a:pt x="273" y="99"/>
                </a:lnTo>
                <a:close/>
                <a:moveTo>
                  <a:pt x="205" y="240"/>
                </a:moveTo>
                <a:lnTo>
                  <a:pt x="144" y="195"/>
                </a:lnTo>
                <a:lnTo>
                  <a:pt x="137" y="189"/>
                </a:lnTo>
                <a:lnTo>
                  <a:pt x="129" y="195"/>
                </a:lnTo>
                <a:lnTo>
                  <a:pt x="68" y="240"/>
                </a:lnTo>
                <a:lnTo>
                  <a:pt x="93" y="165"/>
                </a:lnTo>
                <a:lnTo>
                  <a:pt x="95" y="156"/>
                </a:lnTo>
                <a:lnTo>
                  <a:pt x="88" y="152"/>
                </a:lnTo>
                <a:lnTo>
                  <a:pt x="37" y="111"/>
                </a:lnTo>
                <a:lnTo>
                  <a:pt x="109" y="111"/>
                </a:lnTo>
                <a:lnTo>
                  <a:pt x="110" y="104"/>
                </a:lnTo>
                <a:lnTo>
                  <a:pt x="137" y="35"/>
                </a:lnTo>
                <a:lnTo>
                  <a:pt x="163" y="104"/>
                </a:lnTo>
                <a:lnTo>
                  <a:pt x="164" y="111"/>
                </a:lnTo>
                <a:lnTo>
                  <a:pt x="236" y="111"/>
                </a:lnTo>
                <a:lnTo>
                  <a:pt x="185" y="152"/>
                </a:lnTo>
                <a:lnTo>
                  <a:pt x="178" y="156"/>
                </a:lnTo>
                <a:lnTo>
                  <a:pt x="205" y="2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0" name="Google Shape;870;p42"/>
          <p:cNvSpPr/>
          <p:nvPr/>
        </p:nvSpPr>
        <p:spPr>
          <a:xfrm>
            <a:off x="12665785" y="3455003"/>
            <a:ext cx="1026849" cy="1026850"/>
          </a:xfrm>
          <a:custGeom>
            <a:rect b="b" l="l" r="r" t="t"/>
            <a:pathLst>
              <a:path extrusionOk="0" h="272" w="272">
                <a:moveTo>
                  <a:pt x="272" y="49"/>
                </a:moveTo>
                <a:lnTo>
                  <a:pt x="223" y="49"/>
                </a:lnTo>
                <a:lnTo>
                  <a:pt x="204" y="0"/>
                </a:lnTo>
                <a:lnTo>
                  <a:pt x="186" y="49"/>
                </a:lnTo>
                <a:lnTo>
                  <a:pt x="136" y="49"/>
                </a:lnTo>
                <a:lnTo>
                  <a:pt x="176" y="80"/>
                </a:lnTo>
                <a:lnTo>
                  <a:pt x="158" y="136"/>
                </a:lnTo>
                <a:lnTo>
                  <a:pt x="204" y="102"/>
                </a:lnTo>
                <a:lnTo>
                  <a:pt x="251" y="136"/>
                </a:lnTo>
                <a:lnTo>
                  <a:pt x="232" y="80"/>
                </a:lnTo>
                <a:lnTo>
                  <a:pt x="272" y="49"/>
                </a:lnTo>
                <a:close/>
                <a:moveTo>
                  <a:pt x="212" y="93"/>
                </a:moveTo>
                <a:lnTo>
                  <a:pt x="204" y="87"/>
                </a:lnTo>
                <a:lnTo>
                  <a:pt x="197" y="93"/>
                </a:lnTo>
                <a:lnTo>
                  <a:pt x="183" y="104"/>
                </a:lnTo>
                <a:lnTo>
                  <a:pt x="189" y="85"/>
                </a:lnTo>
                <a:lnTo>
                  <a:pt x="190" y="76"/>
                </a:lnTo>
                <a:lnTo>
                  <a:pt x="184" y="71"/>
                </a:lnTo>
                <a:lnTo>
                  <a:pt x="172" y="62"/>
                </a:lnTo>
                <a:lnTo>
                  <a:pt x="195" y="62"/>
                </a:lnTo>
                <a:lnTo>
                  <a:pt x="197" y="54"/>
                </a:lnTo>
                <a:lnTo>
                  <a:pt x="204" y="35"/>
                </a:lnTo>
                <a:lnTo>
                  <a:pt x="212" y="54"/>
                </a:lnTo>
                <a:lnTo>
                  <a:pt x="214" y="62"/>
                </a:lnTo>
                <a:lnTo>
                  <a:pt x="237" y="62"/>
                </a:lnTo>
                <a:lnTo>
                  <a:pt x="224" y="71"/>
                </a:lnTo>
                <a:lnTo>
                  <a:pt x="218" y="76"/>
                </a:lnTo>
                <a:lnTo>
                  <a:pt x="220" y="85"/>
                </a:lnTo>
                <a:lnTo>
                  <a:pt x="226" y="104"/>
                </a:lnTo>
                <a:lnTo>
                  <a:pt x="212" y="93"/>
                </a:lnTo>
                <a:close/>
                <a:moveTo>
                  <a:pt x="118" y="155"/>
                </a:moveTo>
                <a:lnTo>
                  <a:pt x="93" y="87"/>
                </a:lnTo>
                <a:lnTo>
                  <a:pt x="68" y="155"/>
                </a:lnTo>
                <a:lnTo>
                  <a:pt x="0" y="155"/>
                </a:lnTo>
                <a:lnTo>
                  <a:pt x="54" y="196"/>
                </a:lnTo>
                <a:lnTo>
                  <a:pt x="29" y="272"/>
                </a:lnTo>
                <a:lnTo>
                  <a:pt x="93" y="226"/>
                </a:lnTo>
                <a:lnTo>
                  <a:pt x="156" y="272"/>
                </a:lnTo>
                <a:lnTo>
                  <a:pt x="131" y="196"/>
                </a:lnTo>
                <a:lnTo>
                  <a:pt x="186" y="155"/>
                </a:lnTo>
                <a:lnTo>
                  <a:pt x="118" y="155"/>
                </a:lnTo>
                <a:close/>
                <a:moveTo>
                  <a:pt x="119" y="199"/>
                </a:moveTo>
                <a:lnTo>
                  <a:pt x="131" y="240"/>
                </a:lnTo>
                <a:lnTo>
                  <a:pt x="100" y="217"/>
                </a:lnTo>
                <a:lnTo>
                  <a:pt x="93" y="210"/>
                </a:lnTo>
                <a:lnTo>
                  <a:pt x="85" y="217"/>
                </a:lnTo>
                <a:lnTo>
                  <a:pt x="54" y="240"/>
                </a:lnTo>
                <a:lnTo>
                  <a:pt x="66" y="199"/>
                </a:lnTo>
                <a:lnTo>
                  <a:pt x="70" y="192"/>
                </a:lnTo>
                <a:lnTo>
                  <a:pt x="62" y="187"/>
                </a:lnTo>
                <a:lnTo>
                  <a:pt x="37" y="167"/>
                </a:lnTo>
                <a:lnTo>
                  <a:pt x="76" y="167"/>
                </a:lnTo>
                <a:lnTo>
                  <a:pt x="79" y="159"/>
                </a:lnTo>
                <a:lnTo>
                  <a:pt x="93" y="122"/>
                </a:lnTo>
                <a:lnTo>
                  <a:pt x="107" y="159"/>
                </a:lnTo>
                <a:lnTo>
                  <a:pt x="110" y="167"/>
                </a:lnTo>
                <a:lnTo>
                  <a:pt x="149" y="167"/>
                </a:lnTo>
                <a:lnTo>
                  <a:pt x="124" y="187"/>
                </a:lnTo>
                <a:lnTo>
                  <a:pt x="116" y="192"/>
                </a:lnTo>
                <a:lnTo>
                  <a:pt x="119" y="1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1" name="Google Shape;871;p42"/>
          <p:cNvSpPr/>
          <p:nvPr/>
        </p:nvSpPr>
        <p:spPr>
          <a:xfrm>
            <a:off x="14628879" y="3455003"/>
            <a:ext cx="1030626" cy="1026849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00" y="72"/>
                </a:moveTo>
                <a:cubicBezTo>
                  <a:pt x="86" y="36"/>
                  <a:pt x="86" y="36"/>
                  <a:pt x="86" y="36"/>
                </a:cubicBezTo>
                <a:cubicBezTo>
                  <a:pt x="72" y="72"/>
                  <a:pt x="72" y="72"/>
                  <a:pt x="72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66" y="95"/>
                  <a:pt x="66" y="95"/>
                  <a:pt x="66" y="95"/>
                </a:cubicBezTo>
                <a:cubicBezTo>
                  <a:pt x="52" y="136"/>
                  <a:pt x="52" y="136"/>
                  <a:pt x="52" y="136"/>
                </a:cubicBezTo>
                <a:cubicBezTo>
                  <a:pt x="86" y="111"/>
                  <a:pt x="86" y="111"/>
                  <a:pt x="86" y="111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136" y="72"/>
                  <a:pt x="136" y="72"/>
                  <a:pt x="136" y="72"/>
                </a:cubicBezTo>
                <a:lnTo>
                  <a:pt x="100" y="72"/>
                </a:lnTo>
                <a:close/>
                <a:moveTo>
                  <a:pt x="99" y="97"/>
                </a:moveTo>
                <a:cubicBezTo>
                  <a:pt x="105" y="114"/>
                  <a:pt x="105" y="114"/>
                  <a:pt x="105" y="11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86" y="101"/>
                  <a:pt x="86" y="101"/>
                  <a:pt x="86" y="101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73" y="97"/>
                  <a:pt x="73" y="97"/>
                  <a:pt x="73" y="97"/>
                </a:cubicBezTo>
                <a:cubicBezTo>
                  <a:pt x="75" y="92"/>
                  <a:pt x="75" y="92"/>
                  <a:pt x="75" y="92"/>
                </a:cubicBezTo>
                <a:cubicBezTo>
                  <a:pt x="70" y="89"/>
                  <a:pt x="70" y="89"/>
                  <a:pt x="70" y="89"/>
                </a:cubicBezTo>
                <a:cubicBezTo>
                  <a:pt x="59" y="80"/>
                  <a:pt x="59" y="80"/>
                  <a:pt x="59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80" y="75"/>
                  <a:pt x="80" y="75"/>
                  <a:pt x="80" y="75"/>
                </a:cubicBezTo>
                <a:cubicBezTo>
                  <a:pt x="86" y="58"/>
                  <a:pt x="86" y="58"/>
                  <a:pt x="86" y="58"/>
                </a:cubicBezTo>
                <a:cubicBezTo>
                  <a:pt x="92" y="75"/>
                  <a:pt x="92" y="75"/>
                  <a:pt x="92" y="75"/>
                </a:cubicBezTo>
                <a:cubicBezTo>
                  <a:pt x="94" y="80"/>
                  <a:pt x="94" y="80"/>
                  <a:pt x="94" y="80"/>
                </a:cubicBezTo>
                <a:cubicBezTo>
                  <a:pt x="113" y="80"/>
                  <a:pt x="113" y="80"/>
                  <a:pt x="113" y="80"/>
                </a:cubicBezTo>
                <a:cubicBezTo>
                  <a:pt x="102" y="89"/>
                  <a:pt x="102" y="89"/>
                  <a:pt x="102" y="89"/>
                </a:cubicBezTo>
                <a:cubicBezTo>
                  <a:pt x="97" y="92"/>
                  <a:pt x="97" y="92"/>
                  <a:pt x="97" y="92"/>
                </a:cubicBezTo>
                <a:lnTo>
                  <a:pt x="99" y="9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2" name="Google Shape;872;p42"/>
          <p:cNvSpPr/>
          <p:nvPr/>
        </p:nvSpPr>
        <p:spPr>
          <a:xfrm>
            <a:off x="16595749" y="3455003"/>
            <a:ext cx="1030626" cy="1026849"/>
          </a:xfrm>
          <a:custGeom>
            <a:rect b="b" l="l" r="r" t="t"/>
            <a:pathLst>
              <a:path extrusionOk="0" h="176" w="176">
                <a:moveTo>
                  <a:pt x="148" y="132"/>
                </a:moveTo>
                <a:cubicBezTo>
                  <a:pt x="76" y="132"/>
                  <a:pt x="76" y="132"/>
                  <a:pt x="76" y="132"/>
                </a:cubicBezTo>
                <a:cubicBezTo>
                  <a:pt x="74" y="132"/>
                  <a:pt x="72" y="134"/>
                  <a:pt x="72" y="136"/>
                </a:cubicBezTo>
                <a:cubicBezTo>
                  <a:pt x="72" y="138"/>
                  <a:pt x="74" y="140"/>
                  <a:pt x="76" y="140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50" y="140"/>
                  <a:pt x="152" y="138"/>
                  <a:pt x="152" y="136"/>
                </a:cubicBezTo>
                <a:cubicBezTo>
                  <a:pt x="152" y="134"/>
                  <a:pt x="150" y="132"/>
                  <a:pt x="148" y="132"/>
                </a:cubicBezTo>
                <a:moveTo>
                  <a:pt x="40" y="24"/>
                </a:moveTo>
                <a:cubicBezTo>
                  <a:pt x="36" y="36"/>
                  <a:pt x="36" y="36"/>
                  <a:pt x="36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56"/>
                  <a:pt x="29" y="56"/>
                  <a:pt x="29" y="56"/>
                </a:cubicBezTo>
                <a:cubicBezTo>
                  <a:pt x="40" y="48"/>
                  <a:pt x="40" y="48"/>
                  <a:pt x="40" y="48"/>
                </a:cubicBezTo>
                <a:cubicBezTo>
                  <a:pt x="51" y="56"/>
                  <a:pt x="51" y="56"/>
                  <a:pt x="51" y="56"/>
                </a:cubicBezTo>
                <a:cubicBezTo>
                  <a:pt x="47" y="43"/>
                  <a:pt x="47" y="43"/>
                  <a:pt x="47" y="43"/>
                </a:cubicBezTo>
                <a:cubicBezTo>
                  <a:pt x="56" y="36"/>
                  <a:pt x="56" y="36"/>
                  <a:pt x="56" y="36"/>
                </a:cubicBezTo>
                <a:cubicBezTo>
                  <a:pt x="44" y="36"/>
                  <a:pt x="44" y="36"/>
                  <a:pt x="44" y="36"/>
                </a:cubicBezTo>
                <a:lnTo>
                  <a:pt x="40" y="24"/>
                </a:lnTo>
                <a:close/>
                <a:moveTo>
                  <a:pt x="40" y="72"/>
                </a:moveTo>
                <a:cubicBezTo>
                  <a:pt x="36" y="84"/>
                  <a:pt x="36" y="84"/>
                  <a:pt x="36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33" y="91"/>
                  <a:pt x="33" y="91"/>
                  <a:pt x="33" y="91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40" y="96"/>
                  <a:pt x="40" y="96"/>
                  <a:pt x="40" y="96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7" y="91"/>
                  <a:pt x="47" y="91"/>
                  <a:pt x="47" y="91"/>
                </a:cubicBezTo>
                <a:cubicBezTo>
                  <a:pt x="56" y="84"/>
                  <a:pt x="56" y="84"/>
                  <a:pt x="56" y="84"/>
                </a:cubicBezTo>
                <a:cubicBezTo>
                  <a:pt x="44" y="84"/>
                  <a:pt x="44" y="84"/>
                  <a:pt x="44" y="84"/>
                </a:cubicBezTo>
                <a:lnTo>
                  <a:pt x="40" y="72"/>
                </a:lnTo>
                <a:close/>
                <a:moveTo>
                  <a:pt x="44" y="132"/>
                </a:moveTo>
                <a:cubicBezTo>
                  <a:pt x="40" y="120"/>
                  <a:pt x="40" y="120"/>
                  <a:pt x="40" y="120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33" y="139"/>
                  <a:pt x="33" y="139"/>
                  <a:pt x="33" y="139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51" y="152"/>
                  <a:pt x="51" y="152"/>
                  <a:pt x="51" y="152"/>
                </a:cubicBezTo>
                <a:cubicBezTo>
                  <a:pt x="47" y="139"/>
                  <a:pt x="47" y="139"/>
                  <a:pt x="47" y="139"/>
                </a:cubicBezTo>
                <a:cubicBezTo>
                  <a:pt x="56" y="132"/>
                  <a:pt x="56" y="132"/>
                  <a:pt x="56" y="132"/>
                </a:cubicBezTo>
                <a:lnTo>
                  <a:pt x="44" y="132"/>
                </a:lnTo>
                <a:close/>
                <a:moveTo>
                  <a:pt x="148" y="84"/>
                </a:moveTo>
                <a:cubicBezTo>
                  <a:pt x="76" y="84"/>
                  <a:pt x="76" y="84"/>
                  <a:pt x="76" y="84"/>
                </a:cubicBezTo>
                <a:cubicBezTo>
                  <a:pt x="74" y="84"/>
                  <a:pt x="72" y="86"/>
                  <a:pt x="72" y="88"/>
                </a:cubicBezTo>
                <a:cubicBezTo>
                  <a:pt x="72" y="90"/>
                  <a:pt x="74" y="92"/>
                  <a:pt x="76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148" y="36"/>
                </a:moveTo>
                <a:cubicBezTo>
                  <a:pt x="76" y="36"/>
                  <a:pt x="76" y="36"/>
                  <a:pt x="76" y="36"/>
                </a:cubicBezTo>
                <a:cubicBezTo>
                  <a:pt x="74" y="36"/>
                  <a:pt x="72" y="38"/>
                  <a:pt x="72" y="40"/>
                </a:cubicBezTo>
                <a:cubicBezTo>
                  <a:pt x="72" y="42"/>
                  <a:pt x="74" y="44"/>
                  <a:pt x="76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50" y="44"/>
                  <a:pt x="152" y="42"/>
                  <a:pt x="152" y="40"/>
                </a:cubicBezTo>
                <a:cubicBezTo>
                  <a:pt x="152" y="38"/>
                  <a:pt x="150" y="36"/>
                  <a:pt x="148" y="3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3" name="Google Shape;873;p42"/>
          <p:cNvSpPr/>
          <p:nvPr/>
        </p:nvSpPr>
        <p:spPr>
          <a:xfrm>
            <a:off x="18562618" y="3455003"/>
            <a:ext cx="1026848" cy="1026849"/>
          </a:xfrm>
          <a:custGeom>
            <a:rect b="b" l="l" r="r" t="t"/>
            <a:pathLst>
              <a:path extrusionOk="0" h="176" w="176">
                <a:moveTo>
                  <a:pt x="36" y="24"/>
                </a:moveTo>
                <a:cubicBezTo>
                  <a:pt x="29" y="24"/>
                  <a:pt x="24" y="29"/>
                  <a:pt x="24" y="36"/>
                </a:cubicBezTo>
                <a:cubicBezTo>
                  <a:pt x="24" y="43"/>
                  <a:pt x="29" y="48"/>
                  <a:pt x="36" y="48"/>
                </a:cubicBezTo>
                <a:cubicBezTo>
                  <a:pt x="43" y="48"/>
                  <a:pt x="48" y="43"/>
                  <a:pt x="48" y="36"/>
                </a:cubicBezTo>
                <a:cubicBezTo>
                  <a:pt x="48" y="29"/>
                  <a:pt x="43" y="24"/>
                  <a:pt x="36" y="24"/>
                </a:cubicBezTo>
                <a:moveTo>
                  <a:pt x="36" y="40"/>
                </a:moveTo>
                <a:cubicBezTo>
                  <a:pt x="34" y="40"/>
                  <a:pt x="32" y="38"/>
                  <a:pt x="32" y="36"/>
                </a:cubicBezTo>
                <a:cubicBezTo>
                  <a:pt x="32" y="34"/>
                  <a:pt x="34" y="32"/>
                  <a:pt x="36" y="32"/>
                </a:cubicBezTo>
                <a:cubicBezTo>
                  <a:pt x="38" y="32"/>
                  <a:pt x="40" y="34"/>
                  <a:pt x="40" y="36"/>
                </a:cubicBezTo>
                <a:cubicBezTo>
                  <a:pt x="40" y="38"/>
                  <a:pt x="38" y="40"/>
                  <a:pt x="36" y="40"/>
                </a:cubicBezTo>
                <a:moveTo>
                  <a:pt x="96" y="108"/>
                </a:moveTo>
                <a:cubicBezTo>
                  <a:pt x="97" y="108"/>
                  <a:pt x="98" y="108"/>
                  <a:pt x="99" y="107"/>
                </a:cubicBezTo>
                <a:cubicBezTo>
                  <a:pt x="115" y="91"/>
                  <a:pt x="115" y="91"/>
                  <a:pt x="115" y="91"/>
                </a:cubicBezTo>
                <a:cubicBezTo>
                  <a:pt x="116" y="90"/>
                  <a:pt x="116" y="89"/>
                  <a:pt x="116" y="88"/>
                </a:cubicBezTo>
                <a:cubicBezTo>
                  <a:pt x="116" y="86"/>
                  <a:pt x="114" y="84"/>
                  <a:pt x="112" y="84"/>
                </a:cubicBezTo>
                <a:cubicBezTo>
                  <a:pt x="111" y="84"/>
                  <a:pt x="110" y="84"/>
                  <a:pt x="109" y="85"/>
                </a:cubicBezTo>
                <a:cubicBezTo>
                  <a:pt x="93" y="101"/>
                  <a:pt x="93" y="101"/>
                  <a:pt x="93" y="101"/>
                </a:cubicBezTo>
                <a:cubicBezTo>
                  <a:pt x="92" y="102"/>
                  <a:pt x="92" y="103"/>
                  <a:pt x="92" y="104"/>
                </a:cubicBezTo>
                <a:cubicBezTo>
                  <a:pt x="92" y="106"/>
                  <a:pt x="94" y="108"/>
                  <a:pt x="96" y="108"/>
                </a:cubicBezTo>
                <a:moveTo>
                  <a:pt x="175" y="89"/>
                </a:moveTo>
                <a:cubicBezTo>
                  <a:pt x="87" y="1"/>
                  <a:pt x="87" y="1"/>
                  <a:pt x="87" y="1"/>
                </a:cubicBezTo>
                <a:cubicBezTo>
                  <a:pt x="86" y="0"/>
                  <a:pt x="85" y="0"/>
                  <a:pt x="8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5"/>
                  <a:pt x="0" y="86"/>
                  <a:pt x="1" y="87"/>
                </a:cubicBezTo>
                <a:cubicBezTo>
                  <a:pt x="89" y="175"/>
                  <a:pt x="89" y="175"/>
                  <a:pt x="89" y="175"/>
                </a:cubicBezTo>
                <a:cubicBezTo>
                  <a:pt x="90" y="176"/>
                  <a:pt x="91" y="176"/>
                  <a:pt x="92" y="176"/>
                </a:cubicBezTo>
                <a:cubicBezTo>
                  <a:pt x="93" y="176"/>
                  <a:pt x="94" y="176"/>
                  <a:pt x="95" y="17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6" y="94"/>
                  <a:pt x="176" y="93"/>
                  <a:pt x="176" y="92"/>
                </a:cubicBezTo>
                <a:cubicBezTo>
                  <a:pt x="176" y="91"/>
                  <a:pt x="176" y="90"/>
                  <a:pt x="175" y="89"/>
                </a:cubicBezTo>
                <a:moveTo>
                  <a:pt x="92" y="166"/>
                </a:moveTo>
                <a:cubicBezTo>
                  <a:pt x="8" y="82"/>
                  <a:pt x="8" y="82"/>
                  <a:pt x="8" y="8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166" y="92"/>
                  <a:pt x="166" y="92"/>
                  <a:pt x="166" y="92"/>
                </a:cubicBezTo>
                <a:lnTo>
                  <a:pt x="92" y="166"/>
                </a:lnTo>
                <a:close/>
                <a:moveTo>
                  <a:pt x="73" y="121"/>
                </a:moveTo>
                <a:cubicBezTo>
                  <a:pt x="72" y="122"/>
                  <a:pt x="72" y="123"/>
                  <a:pt x="72" y="124"/>
                </a:cubicBezTo>
                <a:cubicBezTo>
                  <a:pt x="72" y="126"/>
                  <a:pt x="74" y="128"/>
                  <a:pt x="76" y="128"/>
                </a:cubicBezTo>
                <a:cubicBezTo>
                  <a:pt x="77" y="128"/>
                  <a:pt x="78" y="128"/>
                  <a:pt x="79" y="127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8" y="118"/>
                  <a:pt x="88" y="117"/>
                  <a:pt x="88" y="116"/>
                </a:cubicBezTo>
                <a:cubicBezTo>
                  <a:pt x="88" y="114"/>
                  <a:pt x="86" y="112"/>
                  <a:pt x="84" y="112"/>
                </a:cubicBezTo>
                <a:cubicBezTo>
                  <a:pt x="83" y="112"/>
                  <a:pt x="82" y="112"/>
                  <a:pt x="81" y="113"/>
                </a:cubicBezTo>
                <a:lnTo>
                  <a:pt x="73" y="121"/>
                </a:lnTo>
                <a:close/>
                <a:moveTo>
                  <a:pt x="92" y="144"/>
                </a:moveTo>
                <a:cubicBezTo>
                  <a:pt x="93" y="144"/>
                  <a:pt x="94" y="144"/>
                  <a:pt x="95" y="143"/>
                </a:cubicBezTo>
                <a:cubicBezTo>
                  <a:pt x="119" y="119"/>
                  <a:pt x="119" y="119"/>
                  <a:pt x="119" y="119"/>
                </a:cubicBezTo>
                <a:cubicBezTo>
                  <a:pt x="120" y="118"/>
                  <a:pt x="120" y="117"/>
                  <a:pt x="120" y="116"/>
                </a:cubicBezTo>
                <a:cubicBezTo>
                  <a:pt x="120" y="114"/>
                  <a:pt x="118" y="112"/>
                  <a:pt x="116" y="112"/>
                </a:cubicBezTo>
                <a:cubicBezTo>
                  <a:pt x="115" y="112"/>
                  <a:pt x="114" y="112"/>
                  <a:pt x="113" y="113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8" y="138"/>
                  <a:pt x="88" y="139"/>
                  <a:pt x="88" y="140"/>
                </a:cubicBezTo>
                <a:cubicBezTo>
                  <a:pt x="88" y="142"/>
                  <a:pt x="90" y="144"/>
                  <a:pt x="92" y="14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4" name="Google Shape;874;p42"/>
          <p:cNvSpPr/>
          <p:nvPr/>
        </p:nvSpPr>
        <p:spPr>
          <a:xfrm>
            <a:off x="20525712" y="3455003"/>
            <a:ext cx="1030626" cy="1026849"/>
          </a:xfrm>
          <a:custGeom>
            <a:rect b="b" l="l" r="r" t="t"/>
            <a:pathLst>
              <a:path extrusionOk="0" h="176" w="176">
                <a:moveTo>
                  <a:pt x="36" y="48"/>
                </a:moveTo>
                <a:cubicBezTo>
                  <a:pt x="29" y="48"/>
                  <a:pt x="24" y="53"/>
                  <a:pt x="24" y="60"/>
                </a:cubicBezTo>
                <a:cubicBezTo>
                  <a:pt x="24" y="67"/>
                  <a:pt x="29" y="72"/>
                  <a:pt x="36" y="72"/>
                </a:cubicBezTo>
                <a:cubicBezTo>
                  <a:pt x="43" y="72"/>
                  <a:pt x="48" y="67"/>
                  <a:pt x="48" y="60"/>
                </a:cubicBezTo>
                <a:cubicBezTo>
                  <a:pt x="48" y="53"/>
                  <a:pt x="43" y="48"/>
                  <a:pt x="36" y="48"/>
                </a:cubicBezTo>
                <a:moveTo>
                  <a:pt x="36" y="64"/>
                </a:moveTo>
                <a:cubicBezTo>
                  <a:pt x="34" y="64"/>
                  <a:pt x="32" y="62"/>
                  <a:pt x="32" y="60"/>
                </a:cubicBezTo>
                <a:cubicBezTo>
                  <a:pt x="32" y="58"/>
                  <a:pt x="34" y="56"/>
                  <a:pt x="36" y="56"/>
                </a:cubicBezTo>
                <a:cubicBezTo>
                  <a:pt x="38" y="56"/>
                  <a:pt x="40" y="58"/>
                  <a:pt x="40" y="60"/>
                </a:cubicBezTo>
                <a:cubicBezTo>
                  <a:pt x="40" y="62"/>
                  <a:pt x="38" y="64"/>
                  <a:pt x="36" y="64"/>
                </a:cubicBezTo>
                <a:moveTo>
                  <a:pt x="84" y="112"/>
                </a:moveTo>
                <a:cubicBezTo>
                  <a:pt x="85" y="112"/>
                  <a:pt x="86" y="112"/>
                  <a:pt x="87" y="111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6" y="101"/>
                  <a:pt x="96" y="100"/>
                </a:cubicBezTo>
                <a:cubicBezTo>
                  <a:pt x="96" y="98"/>
                  <a:pt x="94" y="96"/>
                  <a:pt x="92" y="96"/>
                </a:cubicBezTo>
                <a:cubicBezTo>
                  <a:pt x="91" y="96"/>
                  <a:pt x="90" y="96"/>
                  <a:pt x="89" y="97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6"/>
                  <a:pt x="80" y="107"/>
                  <a:pt x="80" y="108"/>
                </a:cubicBezTo>
                <a:cubicBezTo>
                  <a:pt x="80" y="110"/>
                  <a:pt x="82" y="112"/>
                  <a:pt x="84" y="112"/>
                </a:cubicBezTo>
                <a:moveTo>
                  <a:pt x="175" y="81"/>
                </a:moveTo>
                <a:cubicBezTo>
                  <a:pt x="95" y="1"/>
                  <a:pt x="95" y="1"/>
                  <a:pt x="95" y="1"/>
                </a:cubicBezTo>
                <a:cubicBezTo>
                  <a:pt x="94" y="0"/>
                  <a:pt x="93" y="0"/>
                  <a:pt x="9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24" y="14"/>
                  <a:pt x="26" y="16"/>
                  <a:pt x="28" y="16"/>
                </a:cubicBezTo>
                <a:cubicBezTo>
                  <a:pt x="30" y="16"/>
                  <a:pt x="32" y="14"/>
                  <a:pt x="32" y="12"/>
                </a:cubicBezTo>
                <a:cubicBezTo>
                  <a:pt x="32" y="10"/>
                  <a:pt x="34" y="8"/>
                  <a:pt x="36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166" y="84"/>
                  <a:pt x="166" y="84"/>
                  <a:pt x="166" y="84"/>
                </a:cubicBezTo>
                <a:cubicBezTo>
                  <a:pt x="157" y="93"/>
                  <a:pt x="157" y="93"/>
                  <a:pt x="157" y="93"/>
                </a:cubicBezTo>
                <a:cubicBezTo>
                  <a:pt x="156" y="94"/>
                  <a:pt x="156" y="95"/>
                  <a:pt x="156" y="96"/>
                </a:cubicBezTo>
                <a:cubicBezTo>
                  <a:pt x="156" y="98"/>
                  <a:pt x="158" y="100"/>
                  <a:pt x="160" y="100"/>
                </a:cubicBezTo>
                <a:cubicBezTo>
                  <a:pt x="161" y="100"/>
                  <a:pt x="162" y="100"/>
                  <a:pt x="163" y="99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76" y="86"/>
                  <a:pt x="176" y="85"/>
                  <a:pt x="176" y="84"/>
                </a:cubicBezTo>
                <a:cubicBezTo>
                  <a:pt x="176" y="83"/>
                  <a:pt x="176" y="82"/>
                  <a:pt x="175" y="81"/>
                </a:cubicBezTo>
                <a:moveTo>
                  <a:pt x="64" y="124"/>
                </a:moveTo>
                <a:cubicBezTo>
                  <a:pt x="64" y="126"/>
                  <a:pt x="66" y="128"/>
                  <a:pt x="68" y="128"/>
                </a:cubicBezTo>
                <a:cubicBezTo>
                  <a:pt x="69" y="128"/>
                  <a:pt x="70" y="128"/>
                  <a:pt x="71" y="127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6" y="122"/>
                  <a:pt x="76" y="121"/>
                  <a:pt x="76" y="120"/>
                </a:cubicBezTo>
                <a:cubicBezTo>
                  <a:pt x="76" y="118"/>
                  <a:pt x="74" y="116"/>
                  <a:pt x="72" y="116"/>
                </a:cubicBezTo>
                <a:cubicBezTo>
                  <a:pt x="71" y="116"/>
                  <a:pt x="70" y="116"/>
                  <a:pt x="69" y="117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64" y="122"/>
                  <a:pt x="64" y="123"/>
                  <a:pt x="64" y="124"/>
                </a:cubicBezTo>
                <a:moveTo>
                  <a:pt x="71" y="25"/>
                </a:moveTo>
                <a:cubicBezTo>
                  <a:pt x="70" y="24"/>
                  <a:pt x="69" y="24"/>
                  <a:pt x="68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29"/>
                  <a:pt x="0" y="36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3"/>
                  <a:pt x="0" y="94"/>
                  <a:pt x="1" y="95"/>
                </a:cubicBezTo>
                <a:cubicBezTo>
                  <a:pt x="81" y="175"/>
                  <a:pt x="81" y="175"/>
                  <a:pt x="81" y="175"/>
                </a:cubicBezTo>
                <a:cubicBezTo>
                  <a:pt x="82" y="176"/>
                  <a:pt x="83" y="176"/>
                  <a:pt x="84" y="176"/>
                </a:cubicBezTo>
                <a:cubicBezTo>
                  <a:pt x="85" y="176"/>
                  <a:pt x="86" y="176"/>
                  <a:pt x="87" y="175"/>
                </a:cubicBezTo>
                <a:cubicBezTo>
                  <a:pt x="151" y="111"/>
                  <a:pt x="151" y="111"/>
                  <a:pt x="151" y="111"/>
                </a:cubicBezTo>
                <a:cubicBezTo>
                  <a:pt x="152" y="110"/>
                  <a:pt x="152" y="109"/>
                  <a:pt x="152" y="108"/>
                </a:cubicBezTo>
                <a:cubicBezTo>
                  <a:pt x="152" y="107"/>
                  <a:pt x="152" y="106"/>
                  <a:pt x="151" y="105"/>
                </a:cubicBezTo>
                <a:lnTo>
                  <a:pt x="71" y="25"/>
                </a:lnTo>
                <a:close/>
                <a:moveTo>
                  <a:pt x="84" y="166"/>
                </a:moveTo>
                <a:cubicBezTo>
                  <a:pt x="8" y="90"/>
                  <a:pt x="8" y="90"/>
                  <a:pt x="8" y="90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142" y="108"/>
                  <a:pt x="142" y="108"/>
                  <a:pt x="142" y="108"/>
                </a:cubicBezTo>
                <a:lnTo>
                  <a:pt x="84" y="166"/>
                </a:lnTo>
                <a:close/>
                <a:moveTo>
                  <a:pt x="84" y="144"/>
                </a:moveTo>
                <a:cubicBezTo>
                  <a:pt x="85" y="144"/>
                  <a:pt x="86" y="144"/>
                  <a:pt x="87" y="143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4" y="126"/>
                  <a:pt x="104" y="125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99" y="120"/>
                  <a:pt x="98" y="120"/>
                  <a:pt x="97" y="121"/>
                </a:cubicBezTo>
                <a:cubicBezTo>
                  <a:pt x="81" y="137"/>
                  <a:pt x="81" y="137"/>
                  <a:pt x="81" y="137"/>
                </a:cubicBezTo>
                <a:cubicBezTo>
                  <a:pt x="80" y="138"/>
                  <a:pt x="80" y="139"/>
                  <a:pt x="80" y="140"/>
                </a:cubicBezTo>
                <a:cubicBezTo>
                  <a:pt x="80" y="142"/>
                  <a:pt x="82" y="144"/>
                  <a:pt x="84" y="14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5" name="Google Shape;875;p42"/>
          <p:cNvSpPr/>
          <p:nvPr/>
        </p:nvSpPr>
        <p:spPr>
          <a:xfrm>
            <a:off x="2929594" y="5418098"/>
            <a:ext cx="845640" cy="1026849"/>
          </a:xfrm>
          <a:custGeom>
            <a:rect b="b" l="l" r="r" t="t"/>
            <a:pathLst>
              <a:path extrusionOk="0" h="176" w="144">
                <a:moveTo>
                  <a:pt x="52" y="136"/>
                </a:moveTo>
                <a:cubicBezTo>
                  <a:pt x="36" y="136"/>
                  <a:pt x="36" y="136"/>
                  <a:pt x="36" y="136"/>
                </a:cubicBezTo>
                <a:cubicBezTo>
                  <a:pt x="34" y="136"/>
                  <a:pt x="32" y="138"/>
                  <a:pt x="32" y="140"/>
                </a:cubicBezTo>
                <a:cubicBezTo>
                  <a:pt x="32" y="142"/>
                  <a:pt x="34" y="144"/>
                  <a:pt x="36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4" y="144"/>
                  <a:pt x="56" y="142"/>
                  <a:pt x="56" y="140"/>
                </a:cubicBezTo>
                <a:cubicBezTo>
                  <a:pt x="56" y="138"/>
                  <a:pt x="54" y="136"/>
                  <a:pt x="52" y="136"/>
                </a:cubicBezTo>
                <a:moveTo>
                  <a:pt x="12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31"/>
                  <a:pt x="8" y="31"/>
                  <a:pt x="8" y="31"/>
                </a:cubicBezTo>
                <a:cubicBezTo>
                  <a:pt x="20" y="40"/>
                  <a:pt x="41" y="46"/>
                  <a:pt x="61" y="47"/>
                </a:cubicBezTo>
                <a:cubicBezTo>
                  <a:pt x="62" y="52"/>
                  <a:pt x="67" y="56"/>
                  <a:pt x="72" y="56"/>
                </a:cubicBezTo>
                <a:cubicBezTo>
                  <a:pt x="77" y="56"/>
                  <a:pt x="82" y="52"/>
                  <a:pt x="83" y="47"/>
                </a:cubicBezTo>
                <a:cubicBezTo>
                  <a:pt x="103" y="46"/>
                  <a:pt x="124" y="40"/>
                  <a:pt x="136" y="31"/>
                </a:cubicBezTo>
                <a:lnTo>
                  <a:pt x="136" y="160"/>
                </a:lnTo>
                <a:close/>
                <a:moveTo>
                  <a:pt x="68" y="44"/>
                </a:moveTo>
                <a:cubicBezTo>
                  <a:pt x="68" y="42"/>
                  <a:pt x="70" y="40"/>
                  <a:pt x="72" y="40"/>
                </a:cubicBezTo>
                <a:cubicBezTo>
                  <a:pt x="74" y="40"/>
                  <a:pt x="76" y="42"/>
                  <a:pt x="76" y="44"/>
                </a:cubicBezTo>
                <a:cubicBezTo>
                  <a:pt x="76" y="46"/>
                  <a:pt x="74" y="48"/>
                  <a:pt x="72" y="48"/>
                </a:cubicBezTo>
                <a:cubicBezTo>
                  <a:pt x="70" y="48"/>
                  <a:pt x="68" y="46"/>
                  <a:pt x="68" y="44"/>
                </a:cubicBezTo>
                <a:moveTo>
                  <a:pt x="136" y="21"/>
                </a:moveTo>
                <a:cubicBezTo>
                  <a:pt x="126" y="31"/>
                  <a:pt x="104" y="38"/>
                  <a:pt x="83" y="39"/>
                </a:cubicBezTo>
                <a:cubicBezTo>
                  <a:pt x="81" y="35"/>
                  <a:pt x="77" y="32"/>
                  <a:pt x="72" y="32"/>
                </a:cubicBezTo>
                <a:cubicBezTo>
                  <a:pt x="67" y="32"/>
                  <a:pt x="63" y="35"/>
                  <a:pt x="61" y="39"/>
                </a:cubicBezTo>
                <a:cubicBezTo>
                  <a:pt x="40" y="38"/>
                  <a:pt x="18" y="31"/>
                  <a:pt x="8" y="2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21"/>
                </a:lnTo>
                <a:close/>
                <a:moveTo>
                  <a:pt x="60" y="120"/>
                </a:move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2" y="128"/>
                  <a:pt x="64" y="126"/>
                  <a:pt x="64" y="124"/>
                </a:cubicBezTo>
                <a:cubicBezTo>
                  <a:pt x="64" y="122"/>
                  <a:pt x="62" y="120"/>
                  <a:pt x="60" y="12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6" name="Google Shape;876;p42"/>
          <p:cNvSpPr/>
          <p:nvPr/>
        </p:nvSpPr>
        <p:spPr>
          <a:xfrm>
            <a:off x="4896462" y="5418098"/>
            <a:ext cx="841866" cy="1026849"/>
          </a:xfrm>
          <a:custGeom>
            <a:rect b="b" l="l" r="r" t="t"/>
            <a:pathLst>
              <a:path extrusionOk="0" h="176" w="144">
                <a:moveTo>
                  <a:pt x="128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36" y="132"/>
                  <a:pt x="132" y="136"/>
                  <a:pt x="128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2" y="136"/>
                  <a:pt x="120" y="138"/>
                  <a:pt x="120" y="140"/>
                </a:cubicBezTo>
                <a:cubicBezTo>
                  <a:pt x="120" y="142"/>
                  <a:pt x="122" y="144"/>
                  <a:pt x="124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37" y="144"/>
                  <a:pt x="144" y="137"/>
                  <a:pt x="144" y="128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moveTo>
                  <a:pt x="44" y="128"/>
                </a:move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cubicBezTo>
                  <a:pt x="44" y="136"/>
                  <a:pt x="44" y="136"/>
                  <a:pt x="44" y="136"/>
                </a:cubicBezTo>
                <a:cubicBezTo>
                  <a:pt x="46" y="136"/>
                  <a:pt x="48" y="134"/>
                  <a:pt x="48" y="132"/>
                </a:cubicBezTo>
                <a:cubicBezTo>
                  <a:pt x="48" y="130"/>
                  <a:pt x="46" y="128"/>
                  <a:pt x="44" y="128"/>
                </a:cubicBezTo>
                <a:moveTo>
                  <a:pt x="36" y="144"/>
                </a:moveTo>
                <a:cubicBezTo>
                  <a:pt x="28" y="144"/>
                  <a:pt x="28" y="144"/>
                  <a:pt x="28" y="144"/>
                </a:cubicBezTo>
                <a:cubicBezTo>
                  <a:pt x="26" y="144"/>
                  <a:pt x="24" y="146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8" y="152"/>
                  <a:pt x="40" y="150"/>
                  <a:pt x="40" y="148"/>
                </a:cubicBezTo>
                <a:cubicBezTo>
                  <a:pt x="40" y="146"/>
                  <a:pt x="38" y="144"/>
                  <a:pt x="36" y="144"/>
                </a:cubicBezTo>
                <a:moveTo>
                  <a:pt x="96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05" y="176"/>
                  <a:pt x="112" y="169"/>
                  <a:pt x="112" y="160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39"/>
                  <a:pt x="105" y="32"/>
                  <a:pt x="96" y="32"/>
                </a:cubicBezTo>
                <a:moveTo>
                  <a:pt x="104" y="160"/>
                </a:moveTo>
                <a:cubicBezTo>
                  <a:pt x="104" y="164"/>
                  <a:pt x="100" y="168"/>
                  <a:pt x="96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0"/>
                  <a:pt x="8" y="60"/>
                  <a:pt x="8" y="60"/>
                </a:cubicBezTo>
                <a:cubicBezTo>
                  <a:pt x="18" y="67"/>
                  <a:pt x="29" y="71"/>
                  <a:pt x="45" y="72"/>
                </a:cubicBezTo>
                <a:cubicBezTo>
                  <a:pt x="46" y="76"/>
                  <a:pt x="51" y="80"/>
                  <a:pt x="56" y="80"/>
                </a:cubicBezTo>
                <a:cubicBezTo>
                  <a:pt x="61" y="80"/>
                  <a:pt x="66" y="76"/>
                  <a:pt x="67" y="72"/>
                </a:cubicBezTo>
                <a:cubicBezTo>
                  <a:pt x="83" y="71"/>
                  <a:pt x="94" y="67"/>
                  <a:pt x="104" y="60"/>
                </a:cubicBezTo>
                <a:lnTo>
                  <a:pt x="104" y="160"/>
                </a:lnTo>
                <a:close/>
                <a:moveTo>
                  <a:pt x="52" y="68"/>
                </a:moveTo>
                <a:cubicBezTo>
                  <a:pt x="52" y="66"/>
                  <a:pt x="54" y="64"/>
                  <a:pt x="56" y="64"/>
                </a:cubicBezTo>
                <a:cubicBezTo>
                  <a:pt x="58" y="64"/>
                  <a:pt x="60" y="66"/>
                  <a:pt x="60" y="68"/>
                </a:cubicBezTo>
                <a:cubicBezTo>
                  <a:pt x="60" y="70"/>
                  <a:pt x="58" y="72"/>
                  <a:pt x="56" y="72"/>
                </a:cubicBezTo>
                <a:cubicBezTo>
                  <a:pt x="54" y="72"/>
                  <a:pt x="52" y="70"/>
                  <a:pt x="52" y="68"/>
                </a:cubicBezTo>
                <a:moveTo>
                  <a:pt x="104" y="50"/>
                </a:moveTo>
                <a:cubicBezTo>
                  <a:pt x="96" y="58"/>
                  <a:pt x="85" y="62"/>
                  <a:pt x="67" y="64"/>
                </a:cubicBezTo>
                <a:cubicBezTo>
                  <a:pt x="65" y="59"/>
                  <a:pt x="61" y="56"/>
                  <a:pt x="56" y="56"/>
                </a:cubicBezTo>
                <a:cubicBezTo>
                  <a:pt x="51" y="56"/>
                  <a:pt x="47" y="59"/>
                  <a:pt x="45" y="64"/>
                </a:cubicBezTo>
                <a:cubicBezTo>
                  <a:pt x="27" y="62"/>
                  <a:pt x="16" y="58"/>
                  <a:pt x="8" y="5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44"/>
                  <a:pt x="104" y="48"/>
                </a:cubicBezTo>
                <a:lnTo>
                  <a:pt x="104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7" name="Google Shape;877;p42"/>
          <p:cNvSpPr/>
          <p:nvPr/>
        </p:nvSpPr>
        <p:spPr>
          <a:xfrm>
            <a:off x="6768952" y="5418098"/>
            <a:ext cx="1030626" cy="1026849"/>
          </a:xfrm>
          <a:custGeom>
            <a:rect b="b" l="l" r="r" t="t"/>
            <a:pathLst>
              <a:path extrusionOk="0" h="176" w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8" name="Google Shape;878;p42"/>
          <p:cNvSpPr/>
          <p:nvPr/>
        </p:nvSpPr>
        <p:spPr>
          <a:xfrm>
            <a:off x="8735822" y="5463400"/>
            <a:ext cx="1026848" cy="936246"/>
          </a:xfrm>
          <a:custGeom>
            <a:rect b="b" l="l" r="r" t="t"/>
            <a:pathLst>
              <a:path extrusionOk="0" h="160" w="176">
                <a:moveTo>
                  <a:pt x="172" y="136"/>
                </a:moveTo>
                <a:cubicBezTo>
                  <a:pt x="96" y="136"/>
                  <a:pt x="96" y="136"/>
                  <a:pt x="96" y="136"/>
                </a:cubicBezTo>
                <a:cubicBezTo>
                  <a:pt x="94" y="127"/>
                  <a:pt x="86" y="120"/>
                  <a:pt x="76" y="120"/>
                </a:cubicBezTo>
                <a:cubicBezTo>
                  <a:pt x="66" y="120"/>
                  <a:pt x="58" y="127"/>
                  <a:pt x="56" y="136"/>
                </a:cubicBezTo>
                <a:cubicBezTo>
                  <a:pt x="4" y="136"/>
                  <a:pt x="4" y="136"/>
                  <a:pt x="4" y="136"/>
                </a:cubicBezTo>
                <a:cubicBezTo>
                  <a:pt x="2" y="136"/>
                  <a:pt x="0" y="138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8" y="153"/>
                  <a:pt x="66" y="160"/>
                  <a:pt x="76" y="160"/>
                </a:cubicBezTo>
                <a:cubicBezTo>
                  <a:pt x="86" y="160"/>
                  <a:pt x="94" y="153"/>
                  <a:pt x="96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138"/>
                  <a:pt x="174" y="136"/>
                  <a:pt x="172" y="136"/>
                </a:cubicBezTo>
                <a:moveTo>
                  <a:pt x="76" y="152"/>
                </a:moveTo>
                <a:cubicBezTo>
                  <a:pt x="69" y="152"/>
                  <a:pt x="64" y="147"/>
                  <a:pt x="64" y="140"/>
                </a:cubicBezTo>
                <a:cubicBezTo>
                  <a:pt x="64" y="133"/>
                  <a:pt x="69" y="128"/>
                  <a:pt x="76" y="128"/>
                </a:cubicBezTo>
                <a:cubicBezTo>
                  <a:pt x="83" y="128"/>
                  <a:pt x="88" y="133"/>
                  <a:pt x="88" y="140"/>
                </a:cubicBezTo>
                <a:cubicBezTo>
                  <a:pt x="88" y="147"/>
                  <a:pt x="83" y="152"/>
                  <a:pt x="76" y="152"/>
                </a:cubicBezTo>
                <a:moveTo>
                  <a:pt x="4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6" y="33"/>
                  <a:pt x="34" y="40"/>
                  <a:pt x="44" y="40"/>
                </a:cubicBezTo>
                <a:cubicBezTo>
                  <a:pt x="54" y="40"/>
                  <a:pt x="62" y="33"/>
                  <a:pt x="64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4" y="24"/>
                  <a:pt x="176" y="22"/>
                  <a:pt x="176" y="20"/>
                </a:cubicBezTo>
                <a:cubicBezTo>
                  <a:pt x="176" y="18"/>
                  <a:pt x="174" y="16"/>
                  <a:pt x="17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2" y="7"/>
                  <a:pt x="54" y="0"/>
                  <a:pt x="44" y="0"/>
                </a:cubicBezTo>
                <a:cubicBezTo>
                  <a:pt x="34" y="0"/>
                  <a:pt x="26" y="7"/>
                  <a:pt x="2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22"/>
                  <a:pt x="2" y="24"/>
                  <a:pt x="4" y="24"/>
                </a:cubicBezTo>
                <a:moveTo>
                  <a:pt x="44" y="8"/>
                </a:moveTo>
                <a:cubicBezTo>
                  <a:pt x="51" y="8"/>
                  <a:pt x="56" y="13"/>
                  <a:pt x="56" y="20"/>
                </a:cubicBezTo>
                <a:cubicBezTo>
                  <a:pt x="56" y="27"/>
                  <a:pt x="51" y="32"/>
                  <a:pt x="44" y="32"/>
                </a:cubicBezTo>
                <a:cubicBezTo>
                  <a:pt x="37" y="32"/>
                  <a:pt x="32" y="27"/>
                  <a:pt x="32" y="20"/>
                </a:cubicBezTo>
                <a:cubicBezTo>
                  <a:pt x="32" y="13"/>
                  <a:pt x="37" y="8"/>
                  <a:pt x="44" y="8"/>
                </a:cubicBezTo>
                <a:moveTo>
                  <a:pt x="172" y="76"/>
                </a:moveTo>
                <a:cubicBezTo>
                  <a:pt x="160" y="76"/>
                  <a:pt x="160" y="76"/>
                  <a:pt x="160" y="76"/>
                </a:cubicBezTo>
                <a:cubicBezTo>
                  <a:pt x="158" y="67"/>
                  <a:pt x="150" y="60"/>
                  <a:pt x="140" y="60"/>
                </a:cubicBezTo>
                <a:cubicBezTo>
                  <a:pt x="130" y="60"/>
                  <a:pt x="122" y="67"/>
                  <a:pt x="120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8"/>
                  <a:pt x="0" y="80"/>
                </a:cubicBezTo>
                <a:cubicBezTo>
                  <a:pt x="0" y="82"/>
                  <a:pt x="2" y="84"/>
                  <a:pt x="4" y="84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2" y="93"/>
                  <a:pt x="130" y="100"/>
                  <a:pt x="140" y="100"/>
                </a:cubicBezTo>
                <a:cubicBezTo>
                  <a:pt x="150" y="100"/>
                  <a:pt x="158" y="93"/>
                  <a:pt x="160" y="84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4" y="84"/>
                  <a:pt x="176" y="82"/>
                  <a:pt x="176" y="80"/>
                </a:cubicBezTo>
                <a:cubicBezTo>
                  <a:pt x="176" y="78"/>
                  <a:pt x="174" y="76"/>
                  <a:pt x="172" y="76"/>
                </a:cubicBezTo>
                <a:moveTo>
                  <a:pt x="140" y="92"/>
                </a:moveTo>
                <a:cubicBezTo>
                  <a:pt x="133" y="92"/>
                  <a:pt x="128" y="87"/>
                  <a:pt x="128" y="80"/>
                </a:cubicBezTo>
                <a:cubicBezTo>
                  <a:pt x="128" y="73"/>
                  <a:pt x="133" y="68"/>
                  <a:pt x="140" y="68"/>
                </a:cubicBezTo>
                <a:cubicBezTo>
                  <a:pt x="147" y="68"/>
                  <a:pt x="152" y="73"/>
                  <a:pt x="152" y="80"/>
                </a:cubicBezTo>
                <a:cubicBezTo>
                  <a:pt x="152" y="87"/>
                  <a:pt x="147" y="92"/>
                  <a:pt x="140" y="9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79" name="Google Shape;879;p42"/>
          <p:cNvSpPr/>
          <p:nvPr/>
        </p:nvSpPr>
        <p:spPr>
          <a:xfrm>
            <a:off x="10698916" y="5463400"/>
            <a:ext cx="1030626" cy="936246"/>
          </a:xfrm>
          <a:custGeom>
            <a:rect b="b" l="l" r="r" t="t"/>
            <a:pathLst>
              <a:path extrusionOk="0" h="160" w="176">
                <a:moveTo>
                  <a:pt x="156" y="136"/>
                </a:move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58" y="144"/>
                  <a:pt x="160" y="142"/>
                  <a:pt x="160" y="140"/>
                </a:cubicBezTo>
                <a:cubicBezTo>
                  <a:pt x="160" y="138"/>
                  <a:pt x="158" y="136"/>
                  <a:pt x="156" y="136"/>
                </a:cubicBezTo>
                <a:moveTo>
                  <a:pt x="124" y="72"/>
                </a:moveTo>
                <a:cubicBezTo>
                  <a:pt x="131" y="72"/>
                  <a:pt x="136" y="67"/>
                  <a:pt x="136" y="60"/>
                </a:cubicBezTo>
                <a:cubicBezTo>
                  <a:pt x="136" y="53"/>
                  <a:pt x="131" y="48"/>
                  <a:pt x="124" y="48"/>
                </a:cubicBezTo>
                <a:cubicBezTo>
                  <a:pt x="117" y="48"/>
                  <a:pt x="112" y="53"/>
                  <a:pt x="112" y="60"/>
                </a:cubicBezTo>
                <a:cubicBezTo>
                  <a:pt x="112" y="67"/>
                  <a:pt x="117" y="72"/>
                  <a:pt x="124" y="72"/>
                </a:cubicBezTo>
                <a:moveTo>
                  <a:pt x="124" y="128"/>
                </a:moveTo>
                <a:cubicBezTo>
                  <a:pt x="139" y="128"/>
                  <a:pt x="152" y="115"/>
                  <a:pt x="152" y="10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45"/>
                  <a:pt x="139" y="32"/>
                  <a:pt x="124" y="32"/>
                </a:cubicBezTo>
                <a:cubicBezTo>
                  <a:pt x="109" y="32"/>
                  <a:pt x="96" y="45"/>
                  <a:pt x="96" y="60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96" y="115"/>
                  <a:pt x="109" y="128"/>
                  <a:pt x="124" y="128"/>
                </a:cubicBezTo>
                <a:moveTo>
                  <a:pt x="104" y="60"/>
                </a:moveTo>
                <a:cubicBezTo>
                  <a:pt x="104" y="49"/>
                  <a:pt x="113" y="40"/>
                  <a:pt x="124" y="40"/>
                </a:cubicBezTo>
                <a:cubicBezTo>
                  <a:pt x="135" y="40"/>
                  <a:pt x="144" y="49"/>
                  <a:pt x="144" y="6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11"/>
                  <a:pt x="135" y="120"/>
                  <a:pt x="124" y="120"/>
                </a:cubicBezTo>
                <a:cubicBezTo>
                  <a:pt x="113" y="120"/>
                  <a:pt x="104" y="111"/>
                  <a:pt x="104" y="100"/>
                </a:cubicBezTo>
                <a:lnTo>
                  <a:pt x="104" y="60"/>
                </a:lnTo>
                <a:close/>
                <a:moveTo>
                  <a:pt x="156" y="24"/>
                </a:move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154" y="16"/>
                  <a:pt x="152" y="18"/>
                  <a:pt x="152" y="20"/>
                </a:cubicBezTo>
                <a:cubicBezTo>
                  <a:pt x="152" y="22"/>
                  <a:pt x="154" y="24"/>
                  <a:pt x="156" y="24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4" y="160"/>
                  <a:pt x="8" y="160"/>
                </a:cubicBezTo>
                <a:cubicBezTo>
                  <a:pt x="168" y="160"/>
                  <a:pt x="168" y="160"/>
                  <a:pt x="168" y="160"/>
                </a:cubicBezTo>
                <a:cubicBezTo>
                  <a:pt x="172" y="160"/>
                  <a:pt x="176" y="156"/>
                  <a:pt x="176" y="152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68" y="152"/>
                </a:moveTo>
                <a:cubicBezTo>
                  <a:pt x="8" y="152"/>
                  <a:pt x="8" y="152"/>
                  <a:pt x="8" y="152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52"/>
                </a:lnTo>
                <a:close/>
                <a:moveTo>
                  <a:pt x="20" y="144"/>
                </a:moveTo>
                <a:cubicBezTo>
                  <a:pt x="22" y="144"/>
                  <a:pt x="24" y="142"/>
                  <a:pt x="24" y="140"/>
                </a:cubicBezTo>
                <a:cubicBezTo>
                  <a:pt x="24" y="138"/>
                  <a:pt x="22" y="136"/>
                  <a:pt x="20" y="136"/>
                </a:cubicBezTo>
                <a:cubicBezTo>
                  <a:pt x="18" y="136"/>
                  <a:pt x="16" y="138"/>
                  <a:pt x="16" y="140"/>
                </a:cubicBezTo>
                <a:cubicBezTo>
                  <a:pt x="16" y="142"/>
                  <a:pt x="18" y="144"/>
                  <a:pt x="20" y="144"/>
                </a:cubicBezTo>
                <a:moveTo>
                  <a:pt x="24" y="100"/>
                </a:moveTo>
                <a:cubicBezTo>
                  <a:pt x="24" y="115"/>
                  <a:pt x="37" y="128"/>
                  <a:pt x="52" y="128"/>
                </a:cubicBezTo>
                <a:cubicBezTo>
                  <a:pt x="67" y="128"/>
                  <a:pt x="80" y="115"/>
                  <a:pt x="80" y="10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45"/>
                  <a:pt x="67" y="32"/>
                  <a:pt x="52" y="32"/>
                </a:cubicBezTo>
                <a:cubicBezTo>
                  <a:pt x="37" y="32"/>
                  <a:pt x="24" y="45"/>
                  <a:pt x="24" y="60"/>
                </a:cubicBezTo>
                <a:lnTo>
                  <a:pt x="24" y="100"/>
                </a:lnTo>
                <a:close/>
                <a:moveTo>
                  <a:pt x="32" y="60"/>
                </a:moveTo>
                <a:cubicBezTo>
                  <a:pt x="32" y="49"/>
                  <a:pt x="41" y="40"/>
                  <a:pt x="52" y="40"/>
                </a:cubicBezTo>
                <a:cubicBezTo>
                  <a:pt x="63" y="40"/>
                  <a:pt x="72" y="49"/>
                  <a:pt x="72" y="6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11"/>
                  <a:pt x="63" y="120"/>
                  <a:pt x="52" y="120"/>
                </a:cubicBezTo>
                <a:cubicBezTo>
                  <a:pt x="41" y="120"/>
                  <a:pt x="32" y="111"/>
                  <a:pt x="32" y="100"/>
                </a:cubicBezTo>
                <a:lnTo>
                  <a:pt x="32" y="60"/>
                </a:lnTo>
                <a:close/>
                <a:moveTo>
                  <a:pt x="20" y="24"/>
                </a:move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moveTo>
                  <a:pt x="52" y="112"/>
                </a:moveTo>
                <a:cubicBezTo>
                  <a:pt x="59" y="112"/>
                  <a:pt x="64" y="107"/>
                  <a:pt x="64" y="100"/>
                </a:cubicBezTo>
                <a:cubicBezTo>
                  <a:pt x="64" y="93"/>
                  <a:pt x="59" y="88"/>
                  <a:pt x="52" y="88"/>
                </a:cubicBezTo>
                <a:cubicBezTo>
                  <a:pt x="45" y="88"/>
                  <a:pt x="40" y="93"/>
                  <a:pt x="40" y="100"/>
                </a:cubicBezTo>
                <a:cubicBezTo>
                  <a:pt x="40" y="107"/>
                  <a:pt x="45" y="112"/>
                  <a:pt x="52" y="11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0" name="Google Shape;880;p42"/>
          <p:cNvSpPr/>
          <p:nvPr/>
        </p:nvSpPr>
        <p:spPr>
          <a:xfrm>
            <a:off x="12665785" y="5418098"/>
            <a:ext cx="1026848" cy="1026849"/>
          </a:xfrm>
          <a:custGeom>
            <a:rect b="b" l="l" r="r" t="t"/>
            <a:pathLst>
              <a:path extrusionOk="0" h="176" w="176">
                <a:moveTo>
                  <a:pt x="148" y="128"/>
                </a:moveTo>
                <a:cubicBezTo>
                  <a:pt x="95" y="128"/>
                  <a:pt x="95" y="128"/>
                  <a:pt x="95" y="128"/>
                </a:cubicBezTo>
                <a:cubicBezTo>
                  <a:pt x="94" y="121"/>
                  <a:pt x="87" y="116"/>
                  <a:pt x="80" y="116"/>
                </a:cubicBezTo>
                <a:cubicBezTo>
                  <a:pt x="73" y="116"/>
                  <a:pt x="66" y="121"/>
                  <a:pt x="65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cubicBezTo>
                  <a:pt x="65" y="136"/>
                  <a:pt x="65" y="136"/>
                  <a:pt x="65" y="136"/>
                </a:cubicBezTo>
                <a:cubicBezTo>
                  <a:pt x="66" y="143"/>
                  <a:pt x="73" y="148"/>
                  <a:pt x="80" y="148"/>
                </a:cubicBezTo>
                <a:cubicBezTo>
                  <a:pt x="87" y="148"/>
                  <a:pt x="94" y="143"/>
                  <a:pt x="95" y="136"/>
                </a:cubicBezTo>
                <a:cubicBezTo>
                  <a:pt x="148" y="136"/>
                  <a:pt x="148" y="136"/>
                  <a:pt x="148" y="136"/>
                </a:cubicBezTo>
                <a:cubicBezTo>
                  <a:pt x="150" y="136"/>
                  <a:pt x="152" y="134"/>
                  <a:pt x="152" y="132"/>
                </a:cubicBezTo>
                <a:cubicBezTo>
                  <a:pt x="152" y="130"/>
                  <a:pt x="150" y="128"/>
                  <a:pt x="148" y="128"/>
                </a:cubicBezTo>
                <a:moveTo>
                  <a:pt x="80" y="140"/>
                </a:moveTo>
                <a:cubicBezTo>
                  <a:pt x="76" y="140"/>
                  <a:pt x="72" y="136"/>
                  <a:pt x="72" y="132"/>
                </a:cubicBezTo>
                <a:cubicBezTo>
                  <a:pt x="72" y="128"/>
                  <a:pt x="76" y="124"/>
                  <a:pt x="80" y="124"/>
                </a:cubicBezTo>
                <a:cubicBezTo>
                  <a:pt x="84" y="124"/>
                  <a:pt x="88" y="128"/>
                  <a:pt x="88" y="132"/>
                </a:cubicBezTo>
                <a:cubicBezTo>
                  <a:pt x="88" y="136"/>
                  <a:pt x="84" y="140"/>
                  <a:pt x="80" y="140"/>
                </a:cubicBezTo>
                <a:moveTo>
                  <a:pt x="148" y="84"/>
                </a:moveTo>
                <a:cubicBezTo>
                  <a:pt x="135" y="84"/>
                  <a:pt x="135" y="84"/>
                  <a:pt x="135" y="84"/>
                </a:cubicBezTo>
                <a:cubicBezTo>
                  <a:pt x="134" y="77"/>
                  <a:pt x="127" y="72"/>
                  <a:pt x="120" y="72"/>
                </a:cubicBezTo>
                <a:cubicBezTo>
                  <a:pt x="113" y="72"/>
                  <a:pt x="106" y="77"/>
                  <a:pt x="105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26" y="84"/>
                  <a:pt x="24" y="86"/>
                  <a:pt x="24" y="88"/>
                </a:cubicBezTo>
                <a:cubicBezTo>
                  <a:pt x="24" y="90"/>
                  <a:pt x="26" y="92"/>
                  <a:pt x="28" y="92"/>
                </a:cubicBezTo>
                <a:cubicBezTo>
                  <a:pt x="105" y="92"/>
                  <a:pt x="105" y="92"/>
                  <a:pt x="105" y="92"/>
                </a:cubicBezTo>
                <a:cubicBezTo>
                  <a:pt x="106" y="99"/>
                  <a:pt x="113" y="104"/>
                  <a:pt x="120" y="104"/>
                </a:cubicBezTo>
                <a:cubicBezTo>
                  <a:pt x="127" y="104"/>
                  <a:pt x="134" y="99"/>
                  <a:pt x="135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moveTo>
                  <a:pt x="120" y="96"/>
                </a:moveTo>
                <a:cubicBezTo>
                  <a:pt x="116" y="96"/>
                  <a:pt x="112" y="92"/>
                  <a:pt x="112" y="88"/>
                </a:cubicBezTo>
                <a:cubicBezTo>
                  <a:pt x="112" y="84"/>
                  <a:pt x="116" y="80"/>
                  <a:pt x="120" y="80"/>
                </a:cubicBezTo>
                <a:cubicBezTo>
                  <a:pt x="124" y="80"/>
                  <a:pt x="128" y="84"/>
                  <a:pt x="128" y="88"/>
                </a:cubicBezTo>
                <a:cubicBezTo>
                  <a:pt x="128" y="92"/>
                  <a:pt x="124" y="96"/>
                  <a:pt x="120" y="96"/>
                </a:cubicBezTo>
                <a:moveTo>
                  <a:pt x="148" y="40"/>
                </a:moveTo>
                <a:cubicBezTo>
                  <a:pt x="79" y="40"/>
                  <a:pt x="79" y="40"/>
                  <a:pt x="79" y="40"/>
                </a:cubicBezTo>
                <a:cubicBezTo>
                  <a:pt x="78" y="33"/>
                  <a:pt x="71" y="28"/>
                  <a:pt x="64" y="28"/>
                </a:cubicBezTo>
                <a:cubicBezTo>
                  <a:pt x="57" y="28"/>
                  <a:pt x="50" y="33"/>
                  <a:pt x="49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40"/>
                  <a:pt x="24" y="42"/>
                  <a:pt x="24" y="44"/>
                </a:cubicBezTo>
                <a:cubicBezTo>
                  <a:pt x="24" y="46"/>
                  <a:pt x="26" y="48"/>
                  <a:pt x="28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50" y="55"/>
                  <a:pt x="57" y="60"/>
                  <a:pt x="64" y="60"/>
                </a:cubicBezTo>
                <a:cubicBezTo>
                  <a:pt x="71" y="60"/>
                  <a:pt x="78" y="55"/>
                  <a:pt x="79" y="48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50" y="48"/>
                  <a:pt x="152" y="46"/>
                  <a:pt x="152" y="44"/>
                </a:cubicBezTo>
                <a:cubicBezTo>
                  <a:pt x="152" y="42"/>
                  <a:pt x="150" y="40"/>
                  <a:pt x="148" y="40"/>
                </a:cubicBezTo>
                <a:moveTo>
                  <a:pt x="64" y="52"/>
                </a:moveTo>
                <a:cubicBezTo>
                  <a:pt x="60" y="52"/>
                  <a:pt x="56" y="48"/>
                  <a:pt x="56" y="44"/>
                </a:cubicBezTo>
                <a:cubicBezTo>
                  <a:pt x="56" y="40"/>
                  <a:pt x="60" y="36"/>
                  <a:pt x="64" y="36"/>
                </a:cubicBezTo>
                <a:cubicBezTo>
                  <a:pt x="68" y="36"/>
                  <a:pt x="72" y="40"/>
                  <a:pt x="72" y="44"/>
                </a:cubicBezTo>
                <a:cubicBezTo>
                  <a:pt x="72" y="48"/>
                  <a:pt x="68" y="52"/>
                  <a:pt x="64" y="52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1" name="Google Shape;881;p42"/>
          <p:cNvSpPr/>
          <p:nvPr/>
        </p:nvSpPr>
        <p:spPr>
          <a:xfrm>
            <a:off x="14628879" y="5418098"/>
            <a:ext cx="1030626" cy="1026849"/>
          </a:xfrm>
          <a:custGeom>
            <a:rect b="b" l="l" r="r" t="t"/>
            <a:pathLst>
              <a:path extrusionOk="0" h="176" w="176"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  <a:moveTo>
                  <a:pt x="88" y="48"/>
                </a:moveTo>
                <a:cubicBezTo>
                  <a:pt x="66" y="48"/>
                  <a:pt x="48" y="66"/>
                  <a:pt x="48" y="88"/>
                </a:cubicBezTo>
                <a:cubicBezTo>
                  <a:pt x="48" y="110"/>
                  <a:pt x="66" y="128"/>
                  <a:pt x="88" y="128"/>
                </a:cubicBezTo>
                <a:cubicBezTo>
                  <a:pt x="110" y="128"/>
                  <a:pt x="128" y="110"/>
                  <a:pt x="128" y="88"/>
                </a:cubicBezTo>
                <a:cubicBezTo>
                  <a:pt x="128" y="66"/>
                  <a:pt x="110" y="48"/>
                  <a:pt x="88" y="48"/>
                </a:cubicBezTo>
                <a:moveTo>
                  <a:pt x="88" y="120"/>
                </a:moveTo>
                <a:cubicBezTo>
                  <a:pt x="70" y="120"/>
                  <a:pt x="56" y="106"/>
                  <a:pt x="56" y="88"/>
                </a:cubicBezTo>
                <a:cubicBezTo>
                  <a:pt x="56" y="70"/>
                  <a:pt x="70" y="56"/>
                  <a:pt x="88" y="56"/>
                </a:cubicBezTo>
                <a:cubicBezTo>
                  <a:pt x="106" y="56"/>
                  <a:pt x="120" y="70"/>
                  <a:pt x="120" y="88"/>
                </a:cubicBezTo>
                <a:cubicBezTo>
                  <a:pt x="120" y="106"/>
                  <a:pt x="106" y="120"/>
                  <a:pt x="88" y="12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2" name="Google Shape;882;p42"/>
          <p:cNvSpPr/>
          <p:nvPr/>
        </p:nvSpPr>
        <p:spPr>
          <a:xfrm>
            <a:off x="16595749" y="5418098"/>
            <a:ext cx="1030626" cy="1026849"/>
          </a:xfrm>
          <a:custGeom>
            <a:rect b="b" l="l" r="r" t="t"/>
            <a:pathLst>
              <a:path extrusionOk="0" h="176" w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88" y="48"/>
                </a:moveTo>
                <a:cubicBezTo>
                  <a:pt x="102" y="48"/>
                  <a:pt x="114" y="55"/>
                  <a:pt x="121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7" y="74"/>
                  <a:pt x="93" y="72"/>
                  <a:pt x="88" y="72"/>
                </a:cubicBezTo>
                <a:cubicBezTo>
                  <a:pt x="83" y="72"/>
                  <a:pt x="79" y="74"/>
                  <a:pt x="76" y="77"/>
                </a:cubicBezTo>
                <a:cubicBezTo>
                  <a:pt x="55" y="65"/>
                  <a:pt x="55" y="65"/>
                  <a:pt x="55" y="65"/>
                </a:cubicBezTo>
                <a:cubicBezTo>
                  <a:pt x="62" y="55"/>
                  <a:pt x="74" y="48"/>
                  <a:pt x="88" y="48"/>
                </a:cubicBezTo>
                <a:moveTo>
                  <a:pt x="84" y="128"/>
                </a:moveTo>
                <a:cubicBezTo>
                  <a:pt x="64" y="126"/>
                  <a:pt x="48" y="109"/>
                  <a:pt x="48" y="88"/>
                </a:cubicBezTo>
                <a:cubicBezTo>
                  <a:pt x="48" y="82"/>
                  <a:pt x="49" y="77"/>
                  <a:pt x="51" y="72"/>
                </a:cubicBezTo>
                <a:cubicBezTo>
                  <a:pt x="73" y="84"/>
                  <a:pt x="73" y="84"/>
                  <a:pt x="73" y="84"/>
                </a:cubicBezTo>
                <a:cubicBezTo>
                  <a:pt x="72" y="85"/>
                  <a:pt x="72" y="87"/>
                  <a:pt x="72" y="88"/>
                </a:cubicBezTo>
                <a:cubicBezTo>
                  <a:pt x="72" y="95"/>
                  <a:pt x="77" y="102"/>
                  <a:pt x="84" y="103"/>
                </a:cubicBezTo>
                <a:lnTo>
                  <a:pt x="84" y="128"/>
                </a:lnTo>
                <a:close/>
                <a:moveTo>
                  <a:pt x="80" y="88"/>
                </a:move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ubicBezTo>
                  <a:pt x="84" y="96"/>
                  <a:pt x="80" y="92"/>
                  <a:pt x="80" y="88"/>
                </a:cubicBezTo>
                <a:moveTo>
                  <a:pt x="128" y="88"/>
                </a:moveTo>
                <a:cubicBezTo>
                  <a:pt x="128" y="109"/>
                  <a:pt x="112" y="126"/>
                  <a:pt x="92" y="128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9" y="102"/>
                  <a:pt x="104" y="95"/>
                  <a:pt x="104" y="88"/>
                </a:cubicBezTo>
                <a:cubicBezTo>
                  <a:pt x="104" y="87"/>
                  <a:pt x="104" y="85"/>
                  <a:pt x="103" y="84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7" y="77"/>
                  <a:pt x="128" y="82"/>
                  <a:pt x="128" y="88"/>
                </a:cubicBezTo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3" name="Google Shape;883;p42"/>
          <p:cNvSpPr/>
          <p:nvPr/>
        </p:nvSpPr>
        <p:spPr>
          <a:xfrm>
            <a:off x="18562618" y="5418098"/>
            <a:ext cx="1026848" cy="1026849"/>
          </a:xfrm>
          <a:custGeom>
            <a:rect b="b" l="l" r="r" t="t"/>
            <a:pathLst>
              <a:path extrusionOk="0" h="176" w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4" y="22"/>
                  <a:pt x="22" y="34"/>
                  <a:pt x="8" y="36"/>
                </a:cubicBezTo>
                <a:lnTo>
                  <a:pt x="8" y="16"/>
                </a:lnTo>
                <a:close/>
                <a:moveTo>
                  <a:pt x="8" y="44"/>
                </a:moveTo>
                <a:cubicBezTo>
                  <a:pt x="27" y="42"/>
                  <a:pt x="42" y="27"/>
                  <a:pt x="4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76" y="16"/>
                  <a:pt x="76" y="16"/>
                  <a:pt x="76" y="16"/>
                </a:cubicBezTo>
                <a:cubicBezTo>
                  <a:pt x="73" y="17"/>
                  <a:pt x="71" y="19"/>
                  <a:pt x="70" y="22"/>
                </a:cubicBezTo>
                <a:cubicBezTo>
                  <a:pt x="68" y="27"/>
                  <a:pt x="66" y="33"/>
                  <a:pt x="63" y="38"/>
                </a:cubicBezTo>
                <a:cubicBezTo>
                  <a:pt x="62" y="41"/>
                  <a:pt x="62" y="44"/>
                  <a:pt x="63" y="46"/>
                </a:cubicBezTo>
                <a:cubicBezTo>
                  <a:pt x="68" y="54"/>
                  <a:pt x="68" y="54"/>
                  <a:pt x="68" y="5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2"/>
                  <a:pt x="44" y="62"/>
                  <a:pt x="42" y="62"/>
                </a:cubicBezTo>
                <a:cubicBezTo>
                  <a:pt x="41" y="62"/>
                  <a:pt x="39" y="62"/>
                  <a:pt x="38" y="63"/>
                </a:cubicBezTo>
                <a:cubicBezTo>
                  <a:pt x="33" y="66"/>
                  <a:pt x="27" y="68"/>
                  <a:pt x="22" y="70"/>
                </a:cubicBezTo>
                <a:cubicBezTo>
                  <a:pt x="19" y="71"/>
                  <a:pt x="17" y="73"/>
                  <a:pt x="16" y="76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8" y="84"/>
                  <a:pt x="8" y="84"/>
                  <a:pt x="8" y="84"/>
                </a:cubicBezTo>
                <a:lnTo>
                  <a:pt x="8" y="44"/>
                </a:lnTo>
                <a:close/>
                <a:moveTo>
                  <a:pt x="140" y="168"/>
                </a:moveTo>
                <a:cubicBezTo>
                  <a:pt x="112" y="168"/>
                  <a:pt x="112" y="168"/>
                  <a:pt x="112" y="168"/>
                </a:cubicBezTo>
                <a:cubicBezTo>
                  <a:pt x="107" y="161"/>
                  <a:pt x="104" y="153"/>
                  <a:pt x="104" y="144"/>
                </a:cubicBezTo>
                <a:cubicBezTo>
                  <a:pt x="104" y="138"/>
                  <a:pt x="105" y="133"/>
                  <a:pt x="107" y="128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8" y="141"/>
                  <a:pt x="128" y="143"/>
                  <a:pt x="128" y="144"/>
                </a:cubicBezTo>
                <a:cubicBezTo>
                  <a:pt x="128" y="151"/>
                  <a:pt x="133" y="158"/>
                  <a:pt x="140" y="159"/>
                </a:cubicBezTo>
                <a:lnTo>
                  <a:pt x="140" y="168"/>
                </a:lnTo>
                <a:close/>
                <a:moveTo>
                  <a:pt x="136" y="144"/>
                </a:move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cubicBezTo>
                  <a:pt x="140" y="152"/>
                  <a:pt x="136" y="148"/>
                  <a:pt x="136" y="144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8" y="159"/>
                  <a:pt x="148" y="159"/>
                  <a:pt x="148" y="159"/>
                </a:cubicBezTo>
                <a:cubicBezTo>
                  <a:pt x="155" y="158"/>
                  <a:pt x="160" y="151"/>
                  <a:pt x="160" y="144"/>
                </a:cubicBezTo>
                <a:cubicBezTo>
                  <a:pt x="160" y="143"/>
                  <a:pt x="160" y="141"/>
                  <a:pt x="159" y="140"/>
                </a:cubicBezTo>
                <a:cubicBezTo>
                  <a:pt x="168" y="135"/>
                  <a:pt x="168" y="135"/>
                  <a:pt x="168" y="135"/>
                </a:cubicBezTo>
                <a:lnTo>
                  <a:pt x="168" y="160"/>
                </a:lnTo>
                <a:close/>
                <a:moveTo>
                  <a:pt x="168" y="126"/>
                </a:moveTo>
                <a:cubicBezTo>
                  <a:pt x="156" y="133"/>
                  <a:pt x="156" y="133"/>
                  <a:pt x="156" y="133"/>
                </a:cubicBezTo>
                <a:cubicBezTo>
                  <a:pt x="153" y="130"/>
                  <a:pt x="149" y="128"/>
                  <a:pt x="144" y="128"/>
                </a:cubicBezTo>
                <a:cubicBezTo>
                  <a:pt x="139" y="128"/>
                  <a:pt x="135" y="130"/>
                  <a:pt x="132" y="133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118" y="111"/>
                  <a:pt x="130" y="104"/>
                  <a:pt x="144" y="104"/>
                </a:cubicBezTo>
                <a:cubicBezTo>
                  <a:pt x="153" y="104"/>
                  <a:pt x="161" y="107"/>
                  <a:pt x="168" y="112"/>
                </a:cubicBezTo>
                <a:lnTo>
                  <a:pt x="168" y="126"/>
                </a:lnTo>
                <a:close/>
                <a:moveTo>
                  <a:pt x="168" y="103"/>
                </a:moveTo>
                <a:cubicBezTo>
                  <a:pt x="161" y="98"/>
                  <a:pt x="153" y="96"/>
                  <a:pt x="144" y="96"/>
                </a:cubicBezTo>
                <a:cubicBezTo>
                  <a:pt x="117" y="96"/>
                  <a:pt x="96" y="117"/>
                  <a:pt x="96" y="144"/>
                </a:cubicBezTo>
                <a:cubicBezTo>
                  <a:pt x="96" y="153"/>
                  <a:pt x="98" y="161"/>
                  <a:pt x="103" y="168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4" y="155"/>
                  <a:pt x="64" y="155"/>
                  <a:pt x="64" y="155"/>
                </a:cubicBezTo>
                <a:cubicBezTo>
                  <a:pt x="72" y="151"/>
                  <a:pt x="72" y="151"/>
                  <a:pt x="72" y="151"/>
                </a:cubicBezTo>
                <a:cubicBezTo>
                  <a:pt x="74" y="150"/>
                  <a:pt x="76" y="147"/>
                  <a:pt x="76" y="144"/>
                </a:cubicBezTo>
                <a:cubicBezTo>
                  <a:pt x="76" y="138"/>
                  <a:pt x="77" y="132"/>
                  <a:pt x="78" y="126"/>
                </a:cubicBezTo>
                <a:cubicBezTo>
                  <a:pt x="79" y="124"/>
                  <a:pt x="78" y="121"/>
                  <a:pt x="76" y="118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80" y="95"/>
                  <a:pt x="80" y="95"/>
                  <a:pt x="80" y="95"/>
                </a:cubicBezTo>
                <a:cubicBezTo>
                  <a:pt x="88" y="98"/>
                  <a:pt x="88" y="98"/>
                  <a:pt x="88" y="98"/>
                </a:cubicBezTo>
                <a:cubicBezTo>
                  <a:pt x="91" y="99"/>
                  <a:pt x="94" y="98"/>
                  <a:pt x="96" y="96"/>
                </a:cubicBezTo>
                <a:cubicBezTo>
                  <a:pt x="100" y="92"/>
                  <a:pt x="105" y="88"/>
                  <a:pt x="110" y="85"/>
                </a:cubicBezTo>
                <a:cubicBezTo>
                  <a:pt x="112" y="83"/>
                  <a:pt x="114" y="81"/>
                  <a:pt x="114" y="78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33" y="64"/>
                  <a:pt x="133" y="64"/>
                  <a:pt x="133" y="64"/>
                </a:cubicBezTo>
                <a:cubicBezTo>
                  <a:pt x="137" y="72"/>
                  <a:pt x="137" y="72"/>
                  <a:pt x="137" y="72"/>
                </a:cubicBezTo>
                <a:cubicBezTo>
                  <a:pt x="138" y="73"/>
                  <a:pt x="139" y="74"/>
                  <a:pt x="140" y="75"/>
                </a:cubicBezTo>
                <a:cubicBezTo>
                  <a:pt x="141" y="75"/>
                  <a:pt x="143" y="76"/>
                  <a:pt x="144" y="76"/>
                </a:cubicBezTo>
                <a:cubicBezTo>
                  <a:pt x="150" y="76"/>
                  <a:pt x="156" y="77"/>
                  <a:pt x="162" y="78"/>
                </a:cubicBezTo>
                <a:cubicBezTo>
                  <a:pt x="164" y="79"/>
                  <a:pt x="166" y="78"/>
                  <a:pt x="168" y="77"/>
                </a:cubicBezTo>
                <a:lnTo>
                  <a:pt x="168" y="103"/>
                </a:lnTo>
                <a:close/>
                <a:moveTo>
                  <a:pt x="168" y="66"/>
                </a:moveTo>
                <a:cubicBezTo>
                  <a:pt x="164" y="70"/>
                  <a:pt x="164" y="70"/>
                  <a:pt x="164" y="70"/>
                </a:cubicBezTo>
                <a:cubicBezTo>
                  <a:pt x="157" y="69"/>
                  <a:pt x="151" y="68"/>
                  <a:pt x="144" y="6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39" y="59"/>
                  <a:pt x="138" y="57"/>
                  <a:pt x="136" y="57"/>
                </a:cubicBezTo>
                <a:cubicBezTo>
                  <a:pt x="135" y="56"/>
                  <a:pt x="134" y="56"/>
                  <a:pt x="133" y="56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07" y="63"/>
                  <a:pt x="106" y="66"/>
                  <a:pt x="106" y="69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0" y="81"/>
                  <a:pt x="95" y="85"/>
                  <a:pt x="90" y="90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87"/>
                  <a:pt x="75" y="87"/>
                  <a:pt x="74" y="90"/>
                </a:cubicBezTo>
                <a:cubicBezTo>
                  <a:pt x="62" y="110"/>
                  <a:pt x="62" y="110"/>
                  <a:pt x="62" y="110"/>
                </a:cubicBezTo>
                <a:cubicBezTo>
                  <a:pt x="60" y="113"/>
                  <a:pt x="62" y="116"/>
                  <a:pt x="64" y="118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69" y="131"/>
                  <a:pt x="68" y="137"/>
                  <a:pt x="68" y="144"/>
                </a:cubicBezTo>
                <a:cubicBezTo>
                  <a:pt x="60" y="148"/>
                  <a:pt x="60" y="148"/>
                  <a:pt x="60" y="148"/>
                </a:cubicBezTo>
                <a:cubicBezTo>
                  <a:pt x="58" y="150"/>
                  <a:pt x="55" y="152"/>
                  <a:pt x="56" y="155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9" y="92"/>
                  <a:pt x="21" y="89"/>
                  <a:pt x="22" y="86"/>
                </a:cubicBezTo>
                <a:cubicBezTo>
                  <a:pt x="24" y="78"/>
                  <a:pt x="24" y="78"/>
                  <a:pt x="24" y="78"/>
                </a:cubicBezTo>
                <a:cubicBezTo>
                  <a:pt x="30" y="76"/>
                  <a:pt x="36" y="73"/>
                  <a:pt x="42" y="70"/>
                </a:cubicBezTo>
                <a:cubicBezTo>
                  <a:pt x="50" y="75"/>
                  <a:pt x="50" y="75"/>
                  <a:pt x="50" y="75"/>
                </a:cubicBezTo>
                <a:cubicBezTo>
                  <a:pt x="51" y="75"/>
                  <a:pt x="53" y="76"/>
                  <a:pt x="54" y="76"/>
                </a:cubicBezTo>
                <a:cubicBezTo>
                  <a:pt x="56" y="76"/>
                  <a:pt x="57" y="76"/>
                  <a:pt x="58" y="75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6"/>
                  <a:pt x="76" y="52"/>
                  <a:pt x="75" y="50"/>
                </a:cubicBezTo>
                <a:cubicBezTo>
                  <a:pt x="70" y="42"/>
                  <a:pt x="70" y="42"/>
                  <a:pt x="70" y="42"/>
                </a:cubicBezTo>
                <a:cubicBezTo>
                  <a:pt x="73" y="36"/>
                  <a:pt x="76" y="30"/>
                  <a:pt x="78" y="24"/>
                </a:cubicBezTo>
                <a:cubicBezTo>
                  <a:pt x="86" y="22"/>
                  <a:pt x="86" y="22"/>
                  <a:pt x="86" y="22"/>
                </a:cubicBezTo>
                <a:cubicBezTo>
                  <a:pt x="89" y="21"/>
                  <a:pt x="92" y="19"/>
                  <a:pt x="92" y="16"/>
                </a:cubicBezTo>
                <a:cubicBezTo>
                  <a:pt x="92" y="8"/>
                  <a:pt x="92" y="8"/>
                  <a:pt x="92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4" name="Google Shape;884;p42"/>
          <p:cNvSpPr/>
          <p:nvPr/>
        </p:nvSpPr>
        <p:spPr>
          <a:xfrm>
            <a:off x="20525712" y="5512476"/>
            <a:ext cx="1030626" cy="841867"/>
          </a:xfrm>
          <a:custGeom>
            <a:rect b="b" l="l" r="r" t="t"/>
            <a:pathLst>
              <a:path extrusionOk="0" h="144" w="176">
                <a:moveTo>
                  <a:pt x="128" y="128"/>
                </a:moveTo>
                <a:cubicBezTo>
                  <a:pt x="126" y="128"/>
                  <a:pt x="124" y="130"/>
                  <a:pt x="124" y="132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2"/>
                  <a:pt x="126" y="144"/>
                  <a:pt x="128" y="144"/>
                </a:cubicBezTo>
                <a:cubicBezTo>
                  <a:pt x="130" y="144"/>
                  <a:pt x="132" y="142"/>
                  <a:pt x="132" y="140"/>
                </a:cubicBezTo>
                <a:cubicBezTo>
                  <a:pt x="132" y="132"/>
                  <a:pt x="132" y="132"/>
                  <a:pt x="132" y="132"/>
                </a:cubicBezTo>
                <a:cubicBezTo>
                  <a:pt x="132" y="130"/>
                  <a:pt x="130" y="128"/>
                  <a:pt x="128" y="128"/>
                </a:cubicBezTo>
                <a:moveTo>
                  <a:pt x="28" y="40"/>
                </a:moveTo>
                <a:cubicBezTo>
                  <a:pt x="148" y="40"/>
                  <a:pt x="148" y="40"/>
                  <a:pt x="148" y="40"/>
                </a:cubicBezTo>
                <a:cubicBezTo>
                  <a:pt x="150" y="40"/>
                  <a:pt x="152" y="38"/>
                  <a:pt x="152" y="36"/>
                </a:cubicBezTo>
                <a:cubicBezTo>
                  <a:pt x="152" y="34"/>
                  <a:pt x="150" y="32"/>
                  <a:pt x="14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6" y="32"/>
                  <a:pt x="24" y="34"/>
                  <a:pt x="24" y="36"/>
                </a:cubicBezTo>
                <a:cubicBezTo>
                  <a:pt x="24" y="38"/>
                  <a:pt x="26" y="40"/>
                  <a:pt x="28" y="40"/>
                </a:cubicBezTo>
                <a:moveTo>
                  <a:pt x="48" y="128"/>
                </a:moveTo>
                <a:cubicBezTo>
                  <a:pt x="46" y="128"/>
                  <a:pt x="44" y="130"/>
                  <a:pt x="44" y="132"/>
                </a:cubicBezTo>
                <a:cubicBezTo>
                  <a:pt x="44" y="140"/>
                  <a:pt x="44" y="140"/>
                  <a:pt x="44" y="140"/>
                </a:cubicBezTo>
                <a:cubicBezTo>
                  <a:pt x="44" y="142"/>
                  <a:pt x="46" y="144"/>
                  <a:pt x="48" y="144"/>
                </a:cubicBezTo>
                <a:cubicBezTo>
                  <a:pt x="50" y="144"/>
                  <a:pt x="52" y="142"/>
                  <a:pt x="52" y="140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2" y="130"/>
                  <a:pt x="50" y="128"/>
                  <a:pt x="48" y="128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2"/>
                  <a:pt x="4" y="136"/>
                  <a:pt x="8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4" y="136"/>
                  <a:pt x="36" y="134"/>
                  <a:pt x="36" y="132"/>
                </a:cubicBezTo>
                <a:cubicBezTo>
                  <a:pt x="36" y="125"/>
                  <a:pt x="41" y="120"/>
                  <a:pt x="48" y="120"/>
                </a:cubicBezTo>
                <a:cubicBezTo>
                  <a:pt x="55" y="120"/>
                  <a:pt x="60" y="125"/>
                  <a:pt x="60" y="132"/>
                </a:cubicBezTo>
                <a:cubicBezTo>
                  <a:pt x="60" y="134"/>
                  <a:pt x="62" y="136"/>
                  <a:pt x="64" y="136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114" y="136"/>
                  <a:pt x="116" y="134"/>
                  <a:pt x="116" y="132"/>
                </a:cubicBezTo>
                <a:cubicBezTo>
                  <a:pt x="116" y="125"/>
                  <a:pt x="121" y="120"/>
                  <a:pt x="128" y="120"/>
                </a:cubicBezTo>
                <a:cubicBezTo>
                  <a:pt x="135" y="120"/>
                  <a:pt x="140" y="125"/>
                  <a:pt x="140" y="132"/>
                </a:cubicBezTo>
                <a:cubicBezTo>
                  <a:pt x="140" y="134"/>
                  <a:pt x="142" y="136"/>
                  <a:pt x="144" y="136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72" y="136"/>
                  <a:pt x="176" y="132"/>
                  <a:pt x="176" y="12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68" y="128"/>
                </a:moveTo>
                <a:cubicBezTo>
                  <a:pt x="148" y="128"/>
                  <a:pt x="148" y="128"/>
                  <a:pt x="148" y="128"/>
                </a:cubicBezTo>
                <a:cubicBezTo>
                  <a:pt x="146" y="119"/>
                  <a:pt x="138" y="112"/>
                  <a:pt x="128" y="112"/>
                </a:cubicBezTo>
                <a:cubicBezTo>
                  <a:pt x="118" y="112"/>
                  <a:pt x="110" y="119"/>
                  <a:pt x="108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6" y="119"/>
                  <a:pt x="58" y="112"/>
                  <a:pt x="48" y="112"/>
                </a:cubicBezTo>
                <a:cubicBezTo>
                  <a:pt x="38" y="112"/>
                  <a:pt x="30" y="119"/>
                  <a:pt x="28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28"/>
                </a:lnTo>
                <a:close/>
                <a:moveTo>
                  <a:pt x="28" y="88"/>
                </a:moveTo>
                <a:cubicBezTo>
                  <a:pt x="108" y="88"/>
                  <a:pt x="108" y="88"/>
                  <a:pt x="108" y="88"/>
                </a:cubicBezTo>
                <a:cubicBezTo>
                  <a:pt x="110" y="88"/>
                  <a:pt x="112" y="86"/>
                  <a:pt x="112" y="84"/>
                </a:cubicBezTo>
                <a:cubicBezTo>
                  <a:pt x="112" y="82"/>
                  <a:pt x="110" y="80"/>
                  <a:pt x="108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moveTo>
                  <a:pt x="28" y="72"/>
                </a:moveTo>
                <a:cubicBezTo>
                  <a:pt x="148" y="72"/>
                  <a:pt x="148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cubicBezTo>
                  <a:pt x="28" y="64"/>
                  <a:pt x="28" y="64"/>
                  <a:pt x="28" y="64"/>
                </a:cubicBezTo>
                <a:cubicBezTo>
                  <a:pt x="26" y="64"/>
                  <a:pt x="24" y="66"/>
                  <a:pt x="24" y="68"/>
                </a:cubicBezTo>
                <a:cubicBezTo>
                  <a:pt x="24" y="70"/>
                  <a:pt x="26" y="72"/>
                  <a:pt x="28" y="72"/>
                </a:cubicBezTo>
                <a:moveTo>
                  <a:pt x="28" y="56"/>
                </a:moveTo>
                <a:cubicBezTo>
                  <a:pt x="148" y="56"/>
                  <a:pt x="148" y="56"/>
                  <a:pt x="148" y="56"/>
                </a:cubicBezTo>
                <a:cubicBezTo>
                  <a:pt x="150" y="56"/>
                  <a:pt x="152" y="54"/>
                  <a:pt x="152" y="52"/>
                </a:cubicBezTo>
                <a:cubicBezTo>
                  <a:pt x="152" y="50"/>
                  <a:pt x="150" y="48"/>
                  <a:pt x="14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50"/>
                  <a:pt x="24" y="52"/>
                </a:cubicBezTo>
                <a:cubicBezTo>
                  <a:pt x="24" y="54"/>
                  <a:pt x="26" y="56"/>
                  <a:pt x="28" y="5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5" name="Google Shape;885;p42"/>
          <p:cNvSpPr/>
          <p:nvPr/>
        </p:nvSpPr>
        <p:spPr>
          <a:xfrm>
            <a:off x="2838989" y="7426494"/>
            <a:ext cx="1026848" cy="936246"/>
          </a:xfrm>
          <a:custGeom>
            <a:rect b="b" l="l" r="r" t="t"/>
            <a:pathLst>
              <a:path extrusionOk="0" h="160" w="176">
                <a:moveTo>
                  <a:pt x="132" y="144"/>
                </a:moveTo>
                <a:cubicBezTo>
                  <a:pt x="130" y="144"/>
                  <a:pt x="128" y="146"/>
                  <a:pt x="128" y="148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8" y="158"/>
                  <a:pt x="130" y="160"/>
                  <a:pt x="132" y="160"/>
                </a:cubicBezTo>
                <a:cubicBezTo>
                  <a:pt x="134" y="160"/>
                  <a:pt x="136" y="158"/>
                  <a:pt x="136" y="156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46"/>
                  <a:pt x="134" y="144"/>
                  <a:pt x="132" y="144"/>
                </a:cubicBezTo>
                <a:moveTo>
                  <a:pt x="20" y="112"/>
                </a:moveTo>
                <a:cubicBezTo>
                  <a:pt x="8" y="112"/>
                  <a:pt x="8" y="112"/>
                  <a:pt x="8" y="112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6"/>
                  <a:pt x="4" y="120"/>
                  <a:pt x="8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2" y="120"/>
                  <a:pt x="24" y="118"/>
                  <a:pt x="24" y="116"/>
                </a:cubicBezTo>
                <a:cubicBezTo>
                  <a:pt x="24" y="114"/>
                  <a:pt x="22" y="112"/>
                  <a:pt x="20" y="112"/>
                </a:cubicBezTo>
                <a:moveTo>
                  <a:pt x="76" y="144"/>
                </a:moveTo>
                <a:cubicBezTo>
                  <a:pt x="74" y="144"/>
                  <a:pt x="72" y="146"/>
                  <a:pt x="72" y="148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8"/>
                  <a:pt x="74" y="160"/>
                  <a:pt x="76" y="160"/>
                </a:cubicBezTo>
                <a:cubicBezTo>
                  <a:pt x="78" y="160"/>
                  <a:pt x="80" y="158"/>
                  <a:pt x="80" y="156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0" y="146"/>
                  <a:pt x="78" y="144"/>
                  <a:pt x="76" y="144"/>
                </a:cubicBezTo>
                <a:moveTo>
                  <a:pt x="60" y="72"/>
                </a:moveTo>
                <a:cubicBezTo>
                  <a:pt x="148" y="72"/>
                  <a:pt x="148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58" y="64"/>
                  <a:pt x="56" y="66"/>
                  <a:pt x="56" y="68"/>
                </a:cubicBezTo>
                <a:cubicBezTo>
                  <a:pt x="56" y="70"/>
                  <a:pt x="58" y="72"/>
                  <a:pt x="60" y="72"/>
                </a:cubicBezTo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8"/>
                  <a:pt x="36" y="152"/>
                  <a:pt x="40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41"/>
                  <a:pt x="69" y="136"/>
                  <a:pt x="76" y="136"/>
                </a:cubicBezTo>
                <a:cubicBezTo>
                  <a:pt x="83" y="136"/>
                  <a:pt x="88" y="141"/>
                  <a:pt x="88" y="148"/>
                </a:cubicBezTo>
                <a:cubicBezTo>
                  <a:pt x="88" y="150"/>
                  <a:pt x="90" y="152"/>
                  <a:pt x="92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18" y="152"/>
                  <a:pt x="120" y="150"/>
                  <a:pt x="120" y="148"/>
                </a:cubicBezTo>
                <a:cubicBezTo>
                  <a:pt x="120" y="141"/>
                  <a:pt x="125" y="136"/>
                  <a:pt x="132" y="136"/>
                </a:cubicBezTo>
                <a:cubicBezTo>
                  <a:pt x="139" y="136"/>
                  <a:pt x="144" y="141"/>
                  <a:pt x="144" y="148"/>
                </a:cubicBezTo>
                <a:cubicBezTo>
                  <a:pt x="144" y="150"/>
                  <a:pt x="146" y="152"/>
                  <a:pt x="148" y="152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72" y="152"/>
                  <a:pt x="176" y="148"/>
                  <a:pt x="176" y="144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44"/>
                </a:moveTo>
                <a:cubicBezTo>
                  <a:pt x="152" y="144"/>
                  <a:pt x="152" y="144"/>
                  <a:pt x="152" y="144"/>
                </a:cubicBezTo>
                <a:cubicBezTo>
                  <a:pt x="150" y="135"/>
                  <a:pt x="142" y="128"/>
                  <a:pt x="132" y="128"/>
                </a:cubicBezTo>
                <a:cubicBezTo>
                  <a:pt x="122" y="128"/>
                  <a:pt x="114" y="135"/>
                  <a:pt x="112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94" y="135"/>
                  <a:pt x="86" y="128"/>
                  <a:pt x="76" y="128"/>
                </a:cubicBezTo>
                <a:cubicBezTo>
                  <a:pt x="66" y="128"/>
                  <a:pt x="58" y="135"/>
                  <a:pt x="56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44"/>
                </a:lnTo>
                <a:close/>
                <a:moveTo>
                  <a:pt x="60" y="88"/>
                </a:move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58" y="80"/>
                  <a:pt x="56" y="82"/>
                  <a:pt x="56" y="84"/>
                </a:cubicBezTo>
                <a:cubicBezTo>
                  <a:pt x="56" y="86"/>
                  <a:pt x="58" y="88"/>
                  <a:pt x="60" y="88"/>
                </a:cubicBezTo>
                <a:moveTo>
                  <a:pt x="60" y="104"/>
                </a:moveTo>
                <a:cubicBezTo>
                  <a:pt x="116" y="104"/>
                  <a:pt x="116" y="104"/>
                  <a:pt x="116" y="104"/>
                </a:cubicBezTo>
                <a:cubicBezTo>
                  <a:pt x="118" y="104"/>
                  <a:pt x="120" y="102"/>
                  <a:pt x="120" y="100"/>
                </a:cubicBezTo>
                <a:cubicBezTo>
                  <a:pt x="120" y="98"/>
                  <a:pt x="118" y="96"/>
                  <a:pt x="11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58" y="96"/>
                  <a:pt x="56" y="98"/>
                  <a:pt x="56" y="100"/>
                </a:cubicBezTo>
                <a:cubicBezTo>
                  <a:pt x="56" y="102"/>
                  <a:pt x="58" y="104"/>
                  <a:pt x="60" y="10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6" name="Google Shape;886;p42"/>
          <p:cNvSpPr/>
          <p:nvPr/>
        </p:nvSpPr>
        <p:spPr>
          <a:xfrm>
            <a:off x="4802083" y="7520873"/>
            <a:ext cx="1030626" cy="747487"/>
          </a:xfrm>
          <a:custGeom>
            <a:rect b="b" l="l" r="r" t="t"/>
            <a:pathLst>
              <a:path extrusionOk="0" h="128" w="176">
                <a:moveTo>
                  <a:pt x="100" y="48"/>
                </a:moveTo>
                <a:cubicBezTo>
                  <a:pt x="148" y="48"/>
                  <a:pt x="148" y="48"/>
                  <a:pt x="148" y="48"/>
                </a:cubicBezTo>
                <a:cubicBezTo>
                  <a:pt x="150" y="48"/>
                  <a:pt x="152" y="46"/>
                  <a:pt x="152" y="44"/>
                </a:cubicBezTo>
                <a:cubicBezTo>
                  <a:pt x="152" y="42"/>
                  <a:pt x="150" y="40"/>
                  <a:pt x="148" y="40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98" y="40"/>
                  <a:pt x="96" y="42"/>
                  <a:pt x="96" y="44"/>
                </a:cubicBezTo>
                <a:cubicBezTo>
                  <a:pt x="96" y="46"/>
                  <a:pt x="98" y="48"/>
                  <a:pt x="100" y="48"/>
                </a:cubicBezTo>
                <a:moveTo>
                  <a:pt x="100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50" y="80"/>
                  <a:pt x="152" y="78"/>
                  <a:pt x="152" y="76"/>
                </a:cubicBezTo>
                <a:cubicBezTo>
                  <a:pt x="152" y="74"/>
                  <a:pt x="150" y="72"/>
                  <a:pt x="148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98" y="72"/>
                  <a:pt x="96" y="74"/>
                  <a:pt x="96" y="76"/>
                </a:cubicBezTo>
                <a:cubicBezTo>
                  <a:pt x="96" y="78"/>
                  <a:pt x="98" y="80"/>
                  <a:pt x="100" y="80"/>
                </a:cubicBezTo>
                <a:moveTo>
                  <a:pt x="100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98" y="56"/>
                  <a:pt x="96" y="58"/>
                  <a:pt x="96" y="60"/>
                </a:cubicBezTo>
                <a:cubicBezTo>
                  <a:pt x="96" y="62"/>
                  <a:pt x="98" y="64"/>
                  <a:pt x="100" y="64"/>
                </a:cubicBezTo>
                <a:moveTo>
                  <a:pt x="100" y="32"/>
                </a:moveTo>
                <a:cubicBezTo>
                  <a:pt x="132" y="32"/>
                  <a:pt x="132" y="32"/>
                  <a:pt x="132" y="32"/>
                </a:cubicBezTo>
                <a:cubicBezTo>
                  <a:pt x="134" y="32"/>
                  <a:pt x="136" y="30"/>
                  <a:pt x="136" y="28"/>
                </a:cubicBezTo>
                <a:cubicBezTo>
                  <a:pt x="136" y="26"/>
                  <a:pt x="134" y="24"/>
                  <a:pt x="132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98" y="24"/>
                  <a:pt x="96" y="26"/>
                  <a:pt x="96" y="28"/>
                </a:cubicBezTo>
                <a:cubicBezTo>
                  <a:pt x="96" y="30"/>
                  <a:pt x="98" y="32"/>
                  <a:pt x="100" y="32"/>
                </a:cubicBezTo>
                <a:moveTo>
                  <a:pt x="28" y="80"/>
                </a:moveTo>
                <a:cubicBezTo>
                  <a:pt x="60" y="80"/>
                  <a:pt x="60" y="80"/>
                  <a:pt x="60" y="80"/>
                </a:cubicBezTo>
                <a:cubicBezTo>
                  <a:pt x="62" y="80"/>
                  <a:pt x="64" y="78"/>
                  <a:pt x="64" y="76"/>
                </a:cubicBezTo>
                <a:cubicBezTo>
                  <a:pt x="64" y="74"/>
                  <a:pt x="62" y="72"/>
                  <a:pt x="60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4" y="74"/>
                  <a:pt x="24" y="76"/>
                </a:cubicBezTo>
                <a:cubicBezTo>
                  <a:pt x="24" y="78"/>
                  <a:pt x="26" y="80"/>
                  <a:pt x="28" y="80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68" y="120"/>
                </a:moveTo>
                <a:cubicBezTo>
                  <a:pt x="128" y="120"/>
                  <a:pt x="128" y="120"/>
                  <a:pt x="128" y="120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38" y="104"/>
                  <a:pt x="140" y="102"/>
                  <a:pt x="140" y="100"/>
                </a:cubicBezTo>
                <a:cubicBezTo>
                  <a:pt x="140" y="98"/>
                  <a:pt x="138" y="96"/>
                  <a:pt x="136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10" y="96"/>
                  <a:pt x="108" y="98"/>
                  <a:pt x="108" y="100"/>
                </a:cubicBezTo>
                <a:cubicBezTo>
                  <a:pt x="108" y="102"/>
                  <a:pt x="110" y="104"/>
                  <a:pt x="112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6" y="104"/>
                  <a:pt x="68" y="102"/>
                  <a:pt x="68" y="100"/>
                </a:cubicBezTo>
                <a:cubicBezTo>
                  <a:pt x="68" y="98"/>
                  <a:pt x="66" y="96"/>
                  <a:pt x="64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38" y="96"/>
                  <a:pt x="36" y="98"/>
                  <a:pt x="36" y="100"/>
                </a:cubicBezTo>
                <a:cubicBezTo>
                  <a:pt x="36" y="102"/>
                  <a:pt x="38" y="104"/>
                  <a:pt x="40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20"/>
                </a:lnTo>
                <a:close/>
                <a:moveTo>
                  <a:pt x="28" y="64"/>
                </a:moveTo>
                <a:cubicBezTo>
                  <a:pt x="76" y="64"/>
                  <a:pt x="76" y="64"/>
                  <a:pt x="76" y="64"/>
                </a:cubicBezTo>
                <a:cubicBezTo>
                  <a:pt x="78" y="64"/>
                  <a:pt x="80" y="62"/>
                  <a:pt x="80" y="60"/>
                </a:cubicBezTo>
                <a:cubicBezTo>
                  <a:pt x="80" y="58"/>
                  <a:pt x="78" y="56"/>
                  <a:pt x="76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2"/>
                  <a:pt x="26" y="64"/>
                  <a:pt x="28" y="64"/>
                </a:cubicBezTo>
                <a:moveTo>
                  <a:pt x="28" y="48"/>
                </a:moveTo>
                <a:cubicBezTo>
                  <a:pt x="60" y="48"/>
                  <a:pt x="60" y="48"/>
                  <a:pt x="60" y="48"/>
                </a:cubicBezTo>
                <a:cubicBezTo>
                  <a:pt x="62" y="48"/>
                  <a:pt x="64" y="46"/>
                  <a:pt x="64" y="44"/>
                </a:cubicBezTo>
                <a:cubicBezTo>
                  <a:pt x="64" y="42"/>
                  <a:pt x="62" y="40"/>
                  <a:pt x="60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40"/>
                  <a:pt x="24" y="42"/>
                  <a:pt x="24" y="44"/>
                </a:cubicBezTo>
                <a:cubicBezTo>
                  <a:pt x="24" y="46"/>
                  <a:pt x="26" y="48"/>
                  <a:pt x="28" y="48"/>
                </a:cubicBezTo>
                <a:moveTo>
                  <a:pt x="28" y="32"/>
                </a:moveTo>
                <a:cubicBezTo>
                  <a:pt x="76" y="32"/>
                  <a:pt x="76" y="32"/>
                  <a:pt x="76" y="32"/>
                </a:cubicBezTo>
                <a:cubicBezTo>
                  <a:pt x="78" y="32"/>
                  <a:pt x="80" y="30"/>
                  <a:pt x="80" y="28"/>
                </a:cubicBezTo>
                <a:cubicBezTo>
                  <a:pt x="80" y="26"/>
                  <a:pt x="78" y="24"/>
                  <a:pt x="76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6" y="24"/>
                  <a:pt x="24" y="26"/>
                  <a:pt x="24" y="28"/>
                </a:cubicBezTo>
                <a:cubicBezTo>
                  <a:pt x="24" y="30"/>
                  <a:pt x="26" y="32"/>
                  <a:pt x="28" y="3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7" name="Google Shape;887;p42"/>
          <p:cNvSpPr/>
          <p:nvPr/>
        </p:nvSpPr>
        <p:spPr>
          <a:xfrm>
            <a:off x="6768952" y="7475571"/>
            <a:ext cx="1030626" cy="841867"/>
          </a:xfrm>
          <a:custGeom>
            <a:rect b="b" l="l" r="r" t="t"/>
            <a:pathLst>
              <a:path extrusionOk="0" h="144" w="176">
                <a:moveTo>
                  <a:pt x="116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50" y="80"/>
                  <a:pt x="152" y="78"/>
                  <a:pt x="152" y="76"/>
                </a:cubicBezTo>
                <a:cubicBezTo>
                  <a:pt x="152" y="74"/>
                  <a:pt x="150" y="72"/>
                  <a:pt x="148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4" y="72"/>
                  <a:pt x="112" y="74"/>
                  <a:pt x="112" y="76"/>
                </a:cubicBezTo>
                <a:cubicBezTo>
                  <a:pt x="112" y="78"/>
                  <a:pt x="114" y="80"/>
                  <a:pt x="116" y="80"/>
                </a:cubicBezTo>
                <a:moveTo>
                  <a:pt x="116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4" y="56"/>
                  <a:pt x="112" y="58"/>
                  <a:pt x="112" y="60"/>
                </a:cubicBezTo>
                <a:cubicBezTo>
                  <a:pt x="112" y="62"/>
                  <a:pt x="114" y="64"/>
                  <a:pt x="116" y="64"/>
                </a:cubicBezTo>
                <a:moveTo>
                  <a:pt x="116" y="96"/>
                </a:moveTo>
                <a:cubicBezTo>
                  <a:pt x="132" y="96"/>
                  <a:pt x="132" y="96"/>
                  <a:pt x="132" y="96"/>
                </a:cubicBezTo>
                <a:cubicBezTo>
                  <a:pt x="134" y="96"/>
                  <a:pt x="136" y="94"/>
                  <a:pt x="136" y="92"/>
                </a:cubicBezTo>
                <a:cubicBezTo>
                  <a:pt x="136" y="90"/>
                  <a:pt x="134" y="88"/>
                  <a:pt x="132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4" y="88"/>
                  <a:pt x="112" y="90"/>
                  <a:pt x="112" y="92"/>
                </a:cubicBezTo>
                <a:cubicBezTo>
                  <a:pt x="112" y="94"/>
                  <a:pt x="114" y="96"/>
                  <a:pt x="116" y="96"/>
                </a:cubicBezTo>
                <a:moveTo>
                  <a:pt x="20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  <a:moveTo>
                  <a:pt x="60" y="96"/>
                </a:moveTo>
                <a:cubicBezTo>
                  <a:pt x="92" y="96"/>
                  <a:pt x="92" y="96"/>
                  <a:pt x="92" y="96"/>
                </a:cubicBezTo>
                <a:cubicBezTo>
                  <a:pt x="94" y="96"/>
                  <a:pt x="96" y="94"/>
                  <a:pt x="96" y="92"/>
                </a:cubicBezTo>
                <a:cubicBezTo>
                  <a:pt x="96" y="90"/>
                  <a:pt x="94" y="88"/>
                  <a:pt x="92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58" y="88"/>
                  <a:pt x="56" y="90"/>
                  <a:pt x="56" y="92"/>
                </a:cubicBezTo>
                <a:cubicBezTo>
                  <a:pt x="56" y="94"/>
                  <a:pt x="58" y="96"/>
                  <a:pt x="60" y="96"/>
                </a:cubicBezTo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40"/>
                  <a:pt x="36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36"/>
                </a:moveTo>
                <a:cubicBezTo>
                  <a:pt x="136" y="136"/>
                  <a:pt x="136" y="136"/>
                  <a:pt x="136" y="136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40" y="128"/>
                  <a:pt x="140" y="128"/>
                  <a:pt x="140" y="128"/>
                </a:cubicBezTo>
                <a:cubicBezTo>
                  <a:pt x="142" y="128"/>
                  <a:pt x="144" y="126"/>
                  <a:pt x="144" y="124"/>
                </a:cubicBezTo>
                <a:cubicBezTo>
                  <a:pt x="144" y="122"/>
                  <a:pt x="142" y="120"/>
                  <a:pt x="140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66" y="120"/>
                  <a:pt x="64" y="122"/>
                  <a:pt x="64" y="124"/>
                </a:cubicBezTo>
                <a:cubicBezTo>
                  <a:pt x="64" y="126"/>
                  <a:pt x="66" y="128"/>
                  <a:pt x="68" y="128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60" y="80"/>
                </a:moveTo>
                <a:cubicBezTo>
                  <a:pt x="76" y="80"/>
                  <a:pt x="76" y="80"/>
                  <a:pt x="76" y="80"/>
                </a:cubicBezTo>
                <a:cubicBezTo>
                  <a:pt x="78" y="80"/>
                  <a:pt x="80" y="78"/>
                  <a:pt x="80" y="76"/>
                </a:cubicBezTo>
                <a:cubicBezTo>
                  <a:pt x="80" y="74"/>
                  <a:pt x="78" y="72"/>
                  <a:pt x="76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58" y="72"/>
                  <a:pt x="56" y="74"/>
                  <a:pt x="56" y="76"/>
                </a:cubicBezTo>
                <a:cubicBezTo>
                  <a:pt x="56" y="78"/>
                  <a:pt x="58" y="80"/>
                  <a:pt x="60" y="80"/>
                </a:cubicBezTo>
                <a:moveTo>
                  <a:pt x="60" y="64"/>
                </a:moveTo>
                <a:cubicBezTo>
                  <a:pt x="92" y="64"/>
                  <a:pt x="92" y="64"/>
                  <a:pt x="92" y="64"/>
                </a:cubicBezTo>
                <a:cubicBezTo>
                  <a:pt x="94" y="64"/>
                  <a:pt x="96" y="62"/>
                  <a:pt x="96" y="60"/>
                </a:cubicBezTo>
                <a:cubicBezTo>
                  <a:pt x="96" y="58"/>
                  <a:pt x="94" y="56"/>
                  <a:pt x="92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58" y="56"/>
                  <a:pt x="56" y="58"/>
                  <a:pt x="56" y="60"/>
                </a:cubicBezTo>
                <a:cubicBezTo>
                  <a:pt x="56" y="62"/>
                  <a:pt x="58" y="64"/>
                  <a:pt x="60" y="6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8" name="Google Shape;888;p42"/>
          <p:cNvSpPr/>
          <p:nvPr/>
        </p:nvSpPr>
        <p:spPr>
          <a:xfrm>
            <a:off x="8735822" y="7475571"/>
            <a:ext cx="1026848" cy="841867"/>
          </a:xfrm>
          <a:custGeom>
            <a:rect b="b" l="l" r="r" t="t"/>
            <a:pathLst>
              <a:path extrusionOk="0" h="144" w="176">
                <a:moveTo>
                  <a:pt x="84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118" y="32"/>
                  <a:pt x="120" y="30"/>
                  <a:pt x="120" y="28"/>
                </a:cubicBezTo>
                <a:cubicBezTo>
                  <a:pt x="120" y="26"/>
                  <a:pt x="118" y="24"/>
                  <a:pt x="116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2" y="24"/>
                  <a:pt x="80" y="26"/>
                  <a:pt x="80" y="28"/>
                </a:cubicBezTo>
                <a:cubicBezTo>
                  <a:pt x="80" y="30"/>
                  <a:pt x="82" y="32"/>
                  <a:pt x="84" y="32"/>
                </a:cubicBezTo>
                <a:moveTo>
                  <a:pt x="132" y="32"/>
                </a:moveTo>
                <a:cubicBezTo>
                  <a:pt x="134" y="32"/>
                  <a:pt x="136" y="30"/>
                  <a:pt x="136" y="28"/>
                </a:cubicBezTo>
                <a:cubicBezTo>
                  <a:pt x="136" y="26"/>
                  <a:pt x="134" y="24"/>
                  <a:pt x="132" y="24"/>
                </a:cubicBezTo>
                <a:cubicBezTo>
                  <a:pt x="130" y="24"/>
                  <a:pt x="128" y="26"/>
                  <a:pt x="128" y="28"/>
                </a:cubicBezTo>
                <a:cubicBezTo>
                  <a:pt x="128" y="30"/>
                  <a:pt x="130" y="32"/>
                  <a:pt x="132" y="32"/>
                </a:cubicBezTo>
                <a:moveTo>
                  <a:pt x="148" y="32"/>
                </a:moveTo>
                <a:cubicBezTo>
                  <a:pt x="150" y="32"/>
                  <a:pt x="152" y="30"/>
                  <a:pt x="152" y="28"/>
                </a:cubicBezTo>
                <a:cubicBezTo>
                  <a:pt x="152" y="26"/>
                  <a:pt x="150" y="24"/>
                  <a:pt x="148" y="24"/>
                </a:cubicBezTo>
                <a:cubicBezTo>
                  <a:pt x="146" y="24"/>
                  <a:pt x="144" y="26"/>
                  <a:pt x="144" y="28"/>
                </a:cubicBezTo>
                <a:cubicBezTo>
                  <a:pt x="144" y="30"/>
                  <a:pt x="146" y="32"/>
                  <a:pt x="148" y="32"/>
                </a:cubicBezTo>
                <a:moveTo>
                  <a:pt x="148" y="64"/>
                </a:moveTo>
                <a:cubicBezTo>
                  <a:pt x="116" y="64"/>
                  <a:pt x="116" y="64"/>
                  <a:pt x="116" y="64"/>
                </a:cubicBezTo>
                <a:cubicBezTo>
                  <a:pt x="114" y="64"/>
                  <a:pt x="112" y="66"/>
                  <a:pt x="112" y="68"/>
                </a:cubicBezTo>
                <a:cubicBezTo>
                  <a:pt x="112" y="70"/>
                  <a:pt x="114" y="72"/>
                  <a:pt x="116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moveTo>
                  <a:pt x="148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86"/>
                  <a:pt x="114" y="88"/>
                  <a:pt x="116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moveTo>
                  <a:pt x="148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4" y="48"/>
                  <a:pt x="112" y="50"/>
                  <a:pt x="112" y="52"/>
                </a:cubicBezTo>
                <a:cubicBezTo>
                  <a:pt x="112" y="54"/>
                  <a:pt x="114" y="56"/>
                  <a:pt x="116" y="56"/>
                </a:cubicBezTo>
                <a:cubicBezTo>
                  <a:pt x="148" y="56"/>
                  <a:pt x="148" y="56"/>
                  <a:pt x="148" y="56"/>
                </a:cubicBezTo>
                <a:cubicBezTo>
                  <a:pt x="150" y="56"/>
                  <a:pt x="152" y="54"/>
                  <a:pt x="152" y="52"/>
                </a:cubicBezTo>
                <a:cubicBezTo>
                  <a:pt x="152" y="50"/>
                  <a:pt x="150" y="48"/>
                  <a:pt x="148" y="48"/>
                </a:cubicBezTo>
                <a:moveTo>
                  <a:pt x="68" y="32"/>
                </a:moveTo>
                <a:cubicBezTo>
                  <a:pt x="70" y="32"/>
                  <a:pt x="72" y="30"/>
                  <a:pt x="72" y="28"/>
                </a:cubicBezTo>
                <a:cubicBezTo>
                  <a:pt x="72" y="26"/>
                  <a:pt x="70" y="24"/>
                  <a:pt x="68" y="24"/>
                </a:cubicBezTo>
                <a:cubicBezTo>
                  <a:pt x="66" y="24"/>
                  <a:pt x="64" y="26"/>
                  <a:pt x="64" y="28"/>
                </a:cubicBezTo>
                <a:cubicBezTo>
                  <a:pt x="64" y="30"/>
                  <a:pt x="66" y="32"/>
                  <a:pt x="68" y="32"/>
                </a:cubicBezTo>
                <a:moveTo>
                  <a:pt x="52" y="104"/>
                </a:moveTo>
                <a:cubicBezTo>
                  <a:pt x="148" y="104"/>
                  <a:pt x="148" y="104"/>
                  <a:pt x="148" y="104"/>
                </a:cubicBezTo>
                <a:cubicBezTo>
                  <a:pt x="150" y="104"/>
                  <a:pt x="152" y="102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0" y="96"/>
                  <a:pt x="48" y="98"/>
                  <a:pt x="48" y="100"/>
                </a:cubicBezTo>
                <a:cubicBezTo>
                  <a:pt x="48" y="102"/>
                  <a:pt x="50" y="104"/>
                  <a:pt x="52" y="104"/>
                </a:cubicBezTo>
                <a:moveTo>
                  <a:pt x="52" y="120"/>
                </a:moveTo>
                <a:cubicBezTo>
                  <a:pt x="148" y="120"/>
                  <a:pt x="148" y="120"/>
                  <a:pt x="148" y="120"/>
                </a:cubicBezTo>
                <a:cubicBezTo>
                  <a:pt x="150" y="120"/>
                  <a:pt x="152" y="118"/>
                  <a:pt x="152" y="116"/>
                </a:cubicBezTo>
                <a:cubicBezTo>
                  <a:pt x="152" y="114"/>
                  <a:pt x="150" y="112"/>
                  <a:pt x="148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0" y="112"/>
                  <a:pt x="48" y="114"/>
                  <a:pt x="48" y="116"/>
                </a:cubicBezTo>
                <a:cubicBezTo>
                  <a:pt x="48" y="118"/>
                  <a:pt x="50" y="120"/>
                  <a:pt x="52" y="120"/>
                </a:cubicBezTo>
                <a:moveTo>
                  <a:pt x="168" y="0"/>
                </a:move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33"/>
                  <a:pt x="11" y="144"/>
                  <a:pt x="24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68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15" y="136"/>
                  <a:pt x="8" y="129"/>
                  <a:pt x="8" y="120"/>
                </a:cubicBezTo>
                <a:cubicBezTo>
                  <a:pt x="8" y="32"/>
                  <a:pt x="8" y="32"/>
                  <a:pt x="8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cubicBezTo>
                  <a:pt x="30" y="120"/>
                  <a:pt x="32" y="118"/>
                  <a:pt x="32" y="116"/>
                </a:cubicBezTo>
                <a:cubicBezTo>
                  <a:pt x="32" y="8"/>
                  <a:pt x="32" y="8"/>
                  <a:pt x="32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36"/>
                </a:lnTo>
                <a:close/>
                <a:moveTo>
                  <a:pt x="52" y="32"/>
                </a:moveTo>
                <a:cubicBezTo>
                  <a:pt x="54" y="32"/>
                  <a:pt x="56" y="30"/>
                  <a:pt x="56" y="28"/>
                </a:cubicBezTo>
                <a:cubicBezTo>
                  <a:pt x="56" y="26"/>
                  <a:pt x="54" y="24"/>
                  <a:pt x="52" y="24"/>
                </a:cubicBezTo>
                <a:cubicBezTo>
                  <a:pt x="50" y="24"/>
                  <a:pt x="48" y="26"/>
                  <a:pt x="48" y="28"/>
                </a:cubicBezTo>
                <a:cubicBezTo>
                  <a:pt x="48" y="30"/>
                  <a:pt x="50" y="32"/>
                  <a:pt x="52" y="32"/>
                </a:cubicBezTo>
                <a:moveTo>
                  <a:pt x="52" y="88"/>
                </a:moveTo>
                <a:cubicBezTo>
                  <a:pt x="92" y="88"/>
                  <a:pt x="92" y="88"/>
                  <a:pt x="92" y="88"/>
                </a:cubicBezTo>
                <a:cubicBezTo>
                  <a:pt x="94" y="88"/>
                  <a:pt x="96" y="86"/>
                  <a:pt x="96" y="84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0"/>
                  <a:pt x="94" y="48"/>
                  <a:pt x="9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0" y="48"/>
                  <a:pt x="48" y="50"/>
                  <a:pt x="48" y="52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6"/>
                  <a:pt x="50" y="88"/>
                  <a:pt x="52" y="88"/>
                </a:cubicBezTo>
                <a:moveTo>
                  <a:pt x="56" y="56"/>
                </a:moveTo>
                <a:cubicBezTo>
                  <a:pt x="88" y="56"/>
                  <a:pt x="88" y="56"/>
                  <a:pt x="88" y="56"/>
                </a:cubicBezTo>
                <a:cubicBezTo>
                  <a:pt x="88" y="80"/>
                  <a:pt x="88" y="80"/>
                  <a:pt x="88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9" name="Google Shape;889;p42"/>
          <p:cNvSpPr/>
          <p:nvPr/>
        </p:nvSpPr>
        <p:spPr>
          <a:xfrm>
            <a:off x="10698916" y="7381192"/>
            <a:ext cx="1030626" cy="1026849"/>
          </a:xfrm>
          <a:custGeom>
            <a:rect b="b" l="l" r="r" t="t"/>
            <a:pathLst>
              <a:path extrusionOk="0" h="176" w="176">
                <a:moveTo>
                  <a:pt x="148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86"/>
                  <a:pt x="114" y="88"/>
                  <a:pt x="116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moveTo>
                  <a:pt x="148" y="64"/>
                </a:move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6"/>
                  <a:pt x="148" y="56"/>
                </a:cubicBezTo>
                <a:cubicBezTo>
                  <a:pt x="146" y="56"/>
                  <a:pt x="144" y="58"/>
                  <a:pt x="144" y="60"/>
                </a:cubicBezTo>
                <a:cubicBezTo>
                  <a:pt x="144" y="62"/>
                  <a:pt x="146" y="64"/>
                  <a:pt x="148" y="64"/>
                </a:cubicBezTo>
                <a:moveTo>
                  <a:pt x="132" y="64"/>
                </a:move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30" y="56"/>
                  <a:pt x="128" y="58"/>
                  <a:pt x="128" y="60"/>
                </a:cubicBezTo>
                <a:cubicBezTo>
                  <a:pt x="128" y="62"/>
                  <a:pt x="130" y="64"/>
                  <a:pt x="132" y="64"/>
                </a:cubicBezTo>
                <a:moveTo>
                  <a:pt x="14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4" y="112"/>
                  <a:pt x="112" y="114"/>
                  <a:pt x="112" y="116"/>
                </a:cubicBezTo>
                <a:cubicBezTo>
                  <a:pt x="112" y="118"/>
                  <a:pt x="114" y="120"/>
                  <a:pt x="116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0"/>
                  <a:pt x="152" y="118"/>
                  <a:pt x="152" y="116"/>
                </a:cubicBezTo>
                <a:cubicBezTo>
                  <a:pt x="152" y="114"/>
                  <a:pt x="150" y="112"/>
                  <a:pt x="148" y="112"/>
                </a:cubicBezTo>
                <a:moveTo>
                  <a:pt x="52" y="8"/>
                </a:moveTo>
                <a:cubicBezTo>
                  <a:pt x="156" y="8"/>
                  <a:pt x="156" y="8"/>
                  <a:pt x="156" y="8"/>
                </a:cubicBezTo>
                <a:cubicBezTo>
                  <a:pt x="158" y="8"/>
                  <a:pt x="160" y="6"/>
                  <a:pt x="160" y="4"/>
                </a:cubicBezTo>
                <a:cubicBezTo>
                  <a:pt x="160" y="2"/>
                  <a:pt x="158" y="0"/>
                  <a:pt x="15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6"/>
                  <a:pt x="50" y="8"/>
                  <a:pt x="52" y="8"/>
                </a:cubicBezTo>
                <a:moveTo>
                  <a:pt x="148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4" y="96"/>
                  <a:pt x="112" y="98"/>
                  <a:pt x="112" y="100"/>
                </a:cubicBezTo>
                <a:cubicBezTo>
                  <a:pt x="112" y="102"/>
                  <a:pt x="114" y="104"/>
                  <a:pt x="116" y="104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50" y="104"/>
                  <a:pt x="152" y="102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moveTo>
                  <a:pt x="40" y="24"/>
                </a:moveTo>
                <a:cubicBezTo>
                  <a:pt x="164" y="24"/>
                  <a:pt x="164" y="24"/>
                  <a:pt x="164" y="24"/>
                </a:cubicBezTo>
                <a:cubicBezTo>
                  <a:pt x="166" y="24"/>
                  <a:pt x="168" y="22"/>
                  <a:pt x="168" y="20"/>
                </a:cubicBezTo>
                <a:cubicBezTo>
                  <a:pt x="168" y="18"/>
                  <a:pt x="166" y="16"/>
                  <a:pt x="164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8" y="16"/>
                  <a:pt x="36" y="18"/>
                  <a:pt x="36" y="20"/>
                </a:cubicBezTo>
                <a:cubicBezTo>
                  <a:pt x="36" y="22"/>
                  <a:pt x="38" y="24"/>
                  <a:pt x="40" y="24"/>
                </a:cubicBezTo>
                <a:moveTo>
                  <a:pt x="52" y="152"/>
                </a:moveTo>
                <a:cubicBezTo>
                  <a:pt x="148" y="152"/>
                  <a:pt x="148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46"/>
                  <a:pt x="150" y="144"/>
                  <a:pt x="148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0" y="144"/>
                  <a:pt x="48" y="146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moveTo>
                  <a:pt x="84" y="64"/>
                </a:moveTo>
                <a:cubicBezTo>
                  <a:pt x="116" y="64"/>
                  <a:pt x="116" y="64"/>
                  <a:pt x="116" y="64"/>
                </a:cubicBezTo>
                <a:cubicBezTo>
                  <a:pt x="118" y="64"/>
                  <a:pt x="120" y="62"/>
                  <a:pt x="120" y="60"/>
                </a:cubicBezTo>
                <a:cubicBezTo>
                  <a:pt x="120" y="58"/>
                  <a:pt x="118" y="56"/>
                  <a:pt x="116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8"/>
                  <a:pt x="80" y="60"/>
                </a:cubicBezTo>
                <a:cubicBezTo>
                  <a:pt x="80" y="62"/>
                  <a:pt x="82" y="64"/>
                  <a:pt x="84" y="64"/>
                </a:cubicBezTo>
                <a:moveTo>
                  <a:pt x="52" y="136"/>
                </a:moveTo>
                <a:cubicBezTo>
                  <a:pt x="148" y="136"/>
                  <a:pt x="148" y="136"/>
                  <a:pt x="148" y="136"/>
                </a:cubicBezTo>
                <a:cubicBezTo>
                  <a:pt x="150" y="136"/>
                  <a:pt x="152" y="134"/>
                  <a:pt x="152" y="132"/>
                </a:cubicBezTo>
                <a:cubicBezTo>
                  <a:pt x="152" y="130"/>
                  <a:pt x="150" y="128"/>
                  <a:pt x="148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0" y="128"/>
                  <a:pt x="48" y="130"/>
                  <a:pt x="48" y="132"/>
                </a:cubicBezTo>
                <a:cubicBezTo>
                  <a:pt x="48" y="134"/>
                  <a:pt x="50" y="136"/>
                  <a:pt x="52" y="136"/>
                </a:cubicBezTo>
                <a:moveTo>
                  <a:pt x="16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28" y="32"/>
                  <a:pt x="24" y="36"/>
                  <a:pt x="24" y="40"/>
                </a:cubicBezTo>
                <a:cubicBezTo>
                  <a:pt x="24" y="56"/>
                  <a:pt x="24" y="56"/>
                  <a:pt x="24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4" y="56"/>
                  <a:pt x="0" y="60"/>
                  <a:pt x="0" y="64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64"/>
                  <a:pt x="8" y="64"/>
                  <a:pt x="8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30" y="152"/>
                  <a:pt x="32" y="150"/>
                  <a:pt x="32" y="148"/>
                </a:cubicBezTo>
                <a:cubicBezTo>
                  <a:pt x="32" y="40"/>
                  <a:pt x="32" y="40"/>
                  <a:pt x="32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8"/>
                </a:lnTo>
                <a:close/>
                <a:moveTo>
                  <a:pt x="68" y="64"/>
                </a:moveTo>
                <a:cubicBezTo>
                  <a:pt x="70" y="64"/>
                  <a:pt x="72" y="62"/>
                  <a:pt x="72" y="60"/>
                </a:cubicBezTo>
                <a:cubicBezTo>
                  <a:pt x="72" y="58"/>
                  <a:pt x="70" y="56"/>
                  <a:pt x="68" y="56"/>
                </a:cubicBezTo>
                <a:cubicBezTo>
                  <a:pt x="66" y="56"/>
                  <a:pt x="64" y="58"/>
                  <a:pt x="64" y="60"/>
                </a:cubicBezTo>
                <a:cubicBezTo>
                  <a:pt x="64" y="62"/>
                  <a:pt x="66" y="64"/>
                  <a:pt x="68" y="64"/>
                </a:cubicBezTo>
                <a:moveTo>
                  <a:pt x="52" y="120"/>
                </a:moveTo>
                <a:cubicBezTo>
                  <a:pt x="92" y="120"/>
                  <a:pt x="92" y="120"/>
                  <a:pt x="92" y="120"/>
                </a:cubicBezTo>
                <a:cubicBezTo>
                  <a:pt x="94" y="120"/>
                  <a:pt x="96" y="118"/>
                  <a:pt x="96" y="116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2"/>
                  <a:pt x="94" y="80"/>
                  <a:pt x="9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0" y="80"/>
                  <a:pt x="48" y="82"/>
                  <a:pt x="48" y="84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18"/>
                  <a:pt x="50" y="120"/>
                  <a:pt x="52" y="120"/>
                </a:cubicBezTo>
                <a:moveTo>
                  <a:pt x="56" y="88"/>
                </a:moveTo>
                <a:cubicBezTo>
                  <a:pt x="88" y="88"/>
                  <a:pt x="88" y="88"/>
                  <a:pt x="88" y="88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56" y="112"/>
                  <a:pt x="56" y="112"/>
                  <a:pt x="56" y="112"/>
                </a:cubicBezTo>
                <a:lnTo>
                  <a:pt x="56" y="88"/>
                </a:lnTo>
                <a:close/>
                <a:moveTo>
                  <a:pt x="52" y="64"/>
                </a:moveTo>
                <a:cubicBezTo>
                  <a:pt x="54" y="64"/>
                  <a:pt x="56" y="62"/>
                  <a:pt x="56" y="60"/>
                </a:cubicBezTo>
                <a:cubicBezTo>
                  <a:pt x="56" y="58"/>
                  <a:pt x="54" y="56"/>
                  <a:pt x="52" y="56"/>
                </a:cubicBezTo>
                <a:cubicBezTo>
                  <a:pt x="50" y="56"/>
                  <a:pt x="48" y="58"/>
                  <a:pt x="48" y="60"/>
                </a:cubicBezTo>
                <a:cubicBezTo>
                  <a:pt x="48" y="62"/>
                  <a:pt x="50" y="64"/>
                  <a:pt x="52" y="6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0" name="Google Shape;890;p42"/>
          <p:cNvSpPr/>
          <p:nvPr/>
        </p:nvSpPr>
        <p:spPr>
          <a:xfrm>
            <a:off x="12665785" y="7381192"/>
            <a:ext cx="1026848" cy="1026849"/>
          </a:xfrm>
          <a:custGeom>
            <a:rect b="b" l="l" r="r" t="t"/>
            <a:pathLst>
              <a:path extrusionOk="0" h="176" w="176">
                <a:moveTo>
                  <a:pt x="132" y="84"/>
                </a:moveTo>
                <a:cubicBezTo>
                  <a:pt x="92" y="84"/>
                  <a:pt x="92" y="84"/>
                  <a:pt x="92" y="84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2"/>
                  <a:pt x="90" y="40"/>
                  <a:pt x="88" y="40"/>
                </a:cubicBezTo>
                <a:cubicBezTo>
                  <a:pt x="86" y="40"/>
                  <a:pt x="84" y="42"/>
                  <a:pt x="84" y="44"/>
                </a:cubicBezTo>
                <a:cubicBezTo>
                  <a:pt x="84" y="84"/>
                  <a:pt x="84" y="84"/>
                  <a:pt x="84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2" y="84"/>
                  <a:pt x="40" y="86"/>
                  <a:pt x="40" y="88"/>
                </a:cubicBezTo>
                <a:cubicBezTo>
                  <a:pt x="40" y="90"/>
                  <a:pt x="42" y="92"/>
                  <a:pt x="4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84" y="134"/>
                  <a:pt x="86" y="136"/>
                  <a:pt x="88" y="136"/>
                </a:cubicBezTo>
                <a:cubicBezTo>
                  <a:pt x="90" y="136"/>
                  <a:pt x="92" y="134"/>
                  <a:pt x="92" y="132"/>
                </a:cubicBezTo>
                <a:cubicBezTo>
                  <a:pt x="92" y="92"/>
                  <a:pt x="92" y="92"/>
                  <a:pt x="92" y="92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4" y="92"/>
                  <a:pt x="136" y="90"/>
                  <a:pt x="136" y="88"/>
                </a:cubicBezTo>
                <a:cubicBezTo>
                  <a:pt x="136" y="86"/>
                  <a:pt x="134" y="84"/>
                  <a:pt x="132" y="8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1" name="Google Shape;891;p42"/>
          <p:cNvSpPr/>
          <p:nvPr/>
        </p:nvSpPr>
        <p:spPr>
          <a:xfrm>
            <a:off x="14628879" y="7381192"/>
            <a:ext cx="1030626" cy="1026849"/>
          </a:xfrm>
          <a:custGeom>
            <a:rect b="b" l="l" r="r" t="t"/>
            <a:pathLst>
              <a:path extrusionOk="0" h="176" w="176">
                <a:moveTo>
                  <a:pt x="132" y="84"/>
                </a:moveTo>
                <a:cubicBezTo>
                  <a:pt x="44" y="84"/>
                  <a:pt x="44" y="84"/>
                  <a:pt x="44" y="84"/>
                </a:cubicBezTo>
                <a:cubicBezTo>
                  <a:pt x="42" y="84"/>
                  <a:pt x="40" y="86"/>
                  <a:pt x="40" y="88"/>
                </a:cubicBezTo>
                <a:cubicBezTo>
                  <a:pt x="40" y="90"/>
                  <a:pt x="42" y="92"/>
                  <a:pt x="44" y="92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4" y="92"/>
                  <a:pt x="136" y="90"/>
                  <a:pt x="136" y="88"/>
                </a:cubicBezTo>
                <a:cubicBezTo>
                  <a:pt x="136" y="86"/>
                  <a:pt x="134" y="84"/>
                  <a:pt x="132" y="8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2" name="Google Shape;892;p42"/>
          <p:cNvSpPr/>
          <p:nvPr/>
        </p:nvSpPr>
        <p:spPr>
          <a:xfrm>
            <a:off x="16595749" y="7475571"/>
            <a:ext cx="1030626" cy="841867"/>
          </a:xfrm>
          <a:custGeom>
            <a:rect b="b" l="l" r="r" t="t"/>
            <a:pathLst>
              <a:path extrusionOk="0" h="144" w="176">
                <a:moveTo>
                  <a:pt x="44" y="56"/>
                </a:moveTo>
                <a:cubicBezTo>
                  <a:pt x="52" y="56"/>
                  <a:pt x="52" y="56"/>
                  <a:pt x="52" y="56"/>
                </a:cubicBezTo>
                <a:cubicBezTo>
                  <a:pt x="54" y="56"/>
                  <a:pt x="56" y="54"/>
                  <a:pt x="56" y="52"/>
                </a:cubicBezTo>
                <a:cubicBezTo>
                  <a:pt x="56" y="50"/>
                  <a:pt x="54" y="48"/>
                  <a:pt x="52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2" y="48"/>
                  <a:pt x="40" y="50"/>
                  <a:pt x="40" y="52"/>
                </a:cubicBezTo>
                <a:cubicBezTo>
                  <a:pt x="40" y="54"/>
                  <a:pt x="42" y="56"/>
                  <a:pt x="44" y="56"/>
                </a:cubicBezTo>
                <a:moveTo>
                  <a:pt x="168" y="16"/>
                </a:move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moveTo>
                  <a:pt x="72" y="8"/>
                </a:move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2"/>
                  <a:pt x="68" y="8"/>
                  <a:pt x="72" y="8"/>
                </a:cubicBezTo>
                <a:moveTo>
                  <a:pt x="24" y="112"/>
                </a:moveTo>
                <a:cubicBezTo>
                  <a:pt x="22" y="112"/>
                  <a:pt x="20" y="114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24" y="136"/>
                  <a:pt x="24" y="136"/>
                  <a:pt x="24" y="136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24"/>
                  <a:pt x="24" y="24"/>
                  <a:pt x="24" y="24"/>
                </a:cubicBezTo>
                <a:lnTo>
                  <a:pt x="24" y="112"/>
                </a:lnTo>
                <a:close/>
                <a:moveTo>
                  <a:pt x="144" y="112"/>
                </a:moveTo>
                <a:cubicBezTo>
                  <a:pt x="142" y="112"/>
                  <a:pt x="140" y="114"/>
                  <a:pt x="140" y="116"/>
                </a:cubicBezTo>
                <a:cubicBezTo>
                  <a:pt x="140" y="118"/>
                  <a:pt x="142" y="120"/>
                  <a:pt x="144" y="120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34" y="120"/>
                  <a:pt x="36" y="118"/>
                  <a:pt x="36" y="116"/>
                </a:cubicBezTo>
                <a:cubicBezTo>
                  <a:pt x="36" y="114"/>
                  <a:pt x="34" y="112"/>
                  <a:pt x="32" y="112"/>
                </a:cubicBezTo>
                <a:cubicBezTo>
                  <a:pt x="32" y="24"/>
                  <a:pt x="32" y="24"/>
                  <a:pt x="32" y="24"/>
                </a:cubicBezTo>
                <a:cubicBezTo>
                  <a:pt x="144" y="24"/>
                  <a:pt x="144" y="24"/>
                  <a:pt x="144" y="24"/>
                </a:cubicBezTo>
                <a:lnTo>
                  <a:pt x="144" y="112"/>
                </a:lnTo>
                <a:close/>
                <a:moveTo>
                  <a:pt x="168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54" y="120"/>
                  <a:pt x="156" y="118"/>
                  <a:pt x="156" y="116"/>
                </a:cubicBezTo>
                <a:cubicBezTo>
                  <a:pt x="156" y="114"/>
                  <a:pt x="154" y="112"/>
                  <a:pt x="152" y="112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68" y="24"/>
                  <a:pt x="168" y="24"/>
                  <a:pt x="168" y="24"/>
                </a:cubicBezTo>
                <a:lnTo>
                  <a:pt x="168" y="136"/>
                </a:lnTo>
                <a:close/>
                <a:moveTo>
                  <a:pt x="44" y="40"/>
                </a:moveTo>
                <a:cubicBezTo>
                  <a:pt x="68" y="40"/>
                  <a:pt x="68" y="40"/>
                  <a:pt x="68" y="40"/>
                </a:cubicBezTo>
                <a:cubicBezTo>
                  <a:pt x="70" y="40"/>
                  <a:pt x="72" y="38"/>
                  <a:pt x="72" y="36"/>
                </a:cubicBezTo>
                <a:cubicBezTo>
                  <a:pt x="72" y="34"/>
                  <a:pt x="70" y="32"/>
                  <a:pt x="68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2" y="32"/>
                  <a:pt x="40" y="34"/>
                  <a:pt x="40" y="36"/>
                </a:cubicBezTo>
                <a:cubicBezTo>
                  <a:pt x="40" y="38"/>
                  <a:pt x="42" y="40"/>
                  <a:pt x="44" y="4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3" name="Google Shape;893;p42"/>
          <p:cNvSpPr/>
          <p:nvPr/>
        </p:nvSpPr>
        <p:spPr>
          <a:xfrm>
            <a:off x="18562618" y="7426494"/>
            <a:ext cx="1026848" cy="936246"/>
          </a:xfrm>
          <a:custGeom>
            <a:rect b="b" l="l" r="r" t="t"/>
            <a:pathLst>
              <a:path extrusionOk="0" h="160" w="176">
                <a:moveTo>
                  <a:pt x="44" y="72"/>
                </a:moveTo>
                <a:cubicBezTo>
                  <a:pt x="68" y="72"/>
                  <a:pt x="68" y="72"/>
                  <a:pt x="68" y="72"/>
                </a:cubicBezTo>
                <a:cubicBezTo>
                  <a:pt x="70" y="72"/>
                  <a:pt x="72" y="70"/>
                  <a:pt x="72" y="68"/>
                </a:cubicBezTo>
                <a:cubicBezTo>
                  <a:pt x="72" y="66"/>
                  <a:pt x="70" y="64"/>
                  <a:pt x="6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2" y="64"/>
                  <a:pt x="40" y="66"/>
                  <a:pt x="40" y="68"/>
                </a:cubicBezTo>
                <a:cubicBezTo>
                  <a:pt x="40" y="70"/>
                  <a:pt x="42" y="72"/>
                  <a:pt x="44" y="72"/>
                </a:cubicBezTo>
                <a:moveTo>
                  <a:pt x="44" y="88"/>
                </a:moveTo>
                <a:cubicBezTo>
                  <a:pt x="52" y="88"/>
                  <a:pt x="52" y="88"/>
                  <a:pt x="52" y="88"/>
                </a:cubicBezTo>
                <a:cubicBezTo>
                  <a:pt x="54" y="88"/>
                  <a:pt x="56" y="86"/>
                  <a:pt x="56" y="84"/>
                </a:cubicBezTo>
                <a:cubicBezTo>
                  <a:pt x="56" y="82"/>
                  <a:pt x="54" y="80"/>
                  <a:pt x="52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42" y="80"/>
                  <a:pt x="40" y="82"/>
                  <a:pt x="40" y="84"/>
                </a:cubicBezTo>
                <a:cubicBezTo>
                  <a:pt x="40" y="86"/>
                  <a:pt x="42" y="88"/>
                  <a:pt x="44" y="88"/>
                </a:cubicBezTo>
                <a:moveTo>
                  <a:pt x="168" y="16"/>
                </a:move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87" y="0"/>
                  <a:pt x="80" y="7"/>
                  <a:pt x="8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6" y="16"/>
                  <a:pt x="32" y="20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0"/>
                  <a:pt x="152" y="122"/>
                  <a:pt x="152" y="124"/>
                </a:cubicBezTo>
                <a:cubicBezTo>
                  <a:pt x="152" y="126"/>
                  <a:pt x="154" y="128"/>
                  <a:pt x="156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moveTo>
                  <a:pt x="88" y="16"/>
                </a:moveTo>
                <a:cubicBezTo>
                  <a:pt x="88" y="12"/>
                  <a:pt x="92" y="8"/>
                  <a:pt x="9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88" y="16"/>
                </a:lnTo>
                <a:close/>
                <a:moveTo>
                  <a:pt x="136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96" y="39"/>
                  <a:pt x="89" y="32"/>
                  <a:pt x="80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55" y="32"/>
                  <a:pt x="48" y="39"/>
                  <a:pt x="4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4" y="160"/>
                  <a:pt x="8" y="160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40" y="160"/>
                  <a:pt x="144" y="156"/>
                  <a:pt x="144" y="152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2"/>
                  <a:pt x="140" y="48"/>
                  <a:pt x="136" y="48"/>
                </a:cubicBezTo>
                <a:moveTo>
                  <a:pt x="64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4" y="40"/>
                  <a:pt x="88" y="44"/>
                  <a:pt x="8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4"/>
                  <a:pt x="60" y="40"/>
                  <a:pt x="64" y="40"/>
                </a:cubicBezTo>
                <a:moveTo>
                  <a:pt x="24" y="128"/>
                </a:moveTo>
                <a:cubicBezTo>
                  <a:pt x="22" y="128"/>
                  <a:pt x="20" y="130"/>
                  <a:pt x="20" y="132"/>
                </a:cubicBezTo>
                <a:cubicBezTo>
                  <a:pt x="20" y="134"/>
                  <a:pt x="22" y="136"/>
                  <a:pt x="24" y="136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8" y="152"/>
                  <a:pt x="8" y="152"/>
                  <a:pt x="8" y="152"/>
                </a:cubicBezTo>
                <a:cubicBezTo>
                  <a:pt x="8" y="56"/>
                  <a:pt x="8" y="56"/>
                  <a:pt x="8" y="56"/>
                </a:cubicBezTo>
                <a:cubicBezTo>
                  <a:pt x="24" y="56"/>
                  <a:pt x="24" y="56"/>
                  <a:pt x="24" y="56"/>
                </a:cubicBezTo>
                <a:lnTo>
                  <a:pt x="24" y="128"/>
                </a:lnTo>
                <a:close/>
                <a:moveTo>
                  <a:pt x="112" y="128"/>
                </a:moveTo>
                <a:cubicBezTo>
                  <a:pt x="110" y="128"/>
                  <a:pt x="108" y="130"/>
                  <a:pt x="108" y="132"/>
                </a:cubicBezTo>
                <a:cubicBezTo>
                  <a:pt x="108" y="134"/>
                  <a:pt x="110" y="136"/>
                  <a:pt x="112" y="136"/>
                </a:cubicBezTo>
                <a:cubicBezTo>
                  <a:pt x="112" y="152"/>
                  <a:pt x="112" y="152"/>
                  <a:pt x="112" y="152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4" y="136"/>
                  <a:pt x="36" y="134"/>
                  <a:pt x="36" y="132"/>
                </a:cubicBezTo>
                <a:cubicBezTo>
                  <a:pt x="36" y="130"/>
                  <a:pt x="34" y="128"/>
                  <a:pt x="32" y="128"/>
                </a:cubicBezTo>
                <a:cubicBezTo>
                  <a:pt x="32" y="56"/>
                  <a:pt x="32" y="56"/>
                  <a:pt x="32" y="56"/>
                </a:cubicBezTo>
                <a:cubicBezTo>
                  <a:pt x="112" y="56"/>
                  <a:pt x="112" y="56"/>
                  <a:pt x="112" y="56"/>
                </a:cubicBezTo>
                <a:lnTo>
                  <a:pt x="112" y="128"/>
                </a:lnTo>
                <a:close/>
                <a:moveTo>
                  <a:pt x="136" y="152"/>
                </a:moveTo>
                <a:cubicBezTo>
                  <a:pt x="120" y="152"/>
                  <a:pt x="120" y="152"/>
                  <a:pt x="120" y="152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2" y="136"/>
                  <a:pt x="124" y="134"/>
                  <a:pt x="124" y="132"/>
                </a:cubicBezTo>
                <a:cubicBezTo>
                  <a:pt x="124" y="130"/>
                  <a:pt x="122" y="128"/>
                  <a:pt x="120" y="128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4" name="Google Shape;894;p42"/>
          <p:cNvSpPr/>
          <p:nvPr/>
        </p:nvSpPr>
        <p:spPr>
          <a:xfrm>
            <a:off x="20525712" y="7475571"/>
            <a:ext cx="1030626" cy="841867"/>
          </a:xfrm>
          <a:custGeom>
            <a:rect b="b" l="l" r="r" t="t"/>
            <a:pathLst>
              <a:path extrusionOk="0" h="144" w="176">
                <a:moveTo>
                  <a:pt x="168" y="16"/>
                </a:move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140"/>
                  <a:pt x="12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4" y="144"/>
                  <a:pt x="168" y="140"/>
                  <a:pt x="168" y="136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moveTo>
                  <a:pt x="72" y="8"/>
                </a:move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2"/>
                  <a:pt x="68" y="8"/>
                  <a:pt x="72" y="8"/>
                </a:cubicBezTo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72"/>
                  <a:pt x="16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84"/>
                  <a:pt x="36" y="88"/>
                  <a:pt x="40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60" y="88"/>
                  <a:pt x="64" y="84"/>
                  <a:pt x="64" y="80"/>
                </a:cubicBezTo>
                <a:cubicBezTo>
                  <a:pt x="64" y="72"/>
                  <a:pt x="64" y="72"/>
                  <a:pt x="64" y="72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4"/>
                  <a:pt x="116" y="88"/>
                  <a:pt x="120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40" y="88"/>
                  <a:pt x="144" y="84"/>
                  <a:pt x="144" y="80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60" y="72"/>
                  <a:pt x="160" y="72"/>
                  <a:pt x="160" y="72"/>
                </a:cubicBezTo>
                <a:lnTo>
                  <a:pt x="160" y="136"/>
                </a:lnTo>
                <a:close/>
                <a:moveTo>
                  <a:pt x="40" y="56"/>
                </a:moveTo>
                <a:cubicBezTo>
                  <a:pt x="56" y="56"/>
                  <a:pt x="56" y="56"/>
                  <a:pt x="56" y="56"/>
                </a:cubicBezTo>
                <a:cubicBezTo>
                  <a:pt x="56" y="80"/>
                  <a:pt x="56" y="80"/>
                  <a:pt x="56" y="80"/>
                </a:cubicBezTo>
                <a:cubicBezTo>
                  <a:pt x="40" y="80"/>
                  <a:pt x="40" y="80"/>
                  <a:pt x="40" y="80"/>
                </a:cubicBezTo>
                <a:lnTo>
                  <a:pt x="40" y="56"/>
                </a:lnTo>
                <a:close/>
                <a:moveTo>
                  <a:pt x="120" y="56"/>
                </a:moveTo>
                <a:cubicBezTo>
                  <a:pt x="136" y="56"/>
                  <a:pt x="136" y="56"/>
                  <a:pt x="136" y="56"/>
                </a:cubicBezTo>
                <a:cubicBezTo>
                  <a:pt x="136" y="80"/>
                  <a:pt x="136" y="80"/>
                  <a:pt x="136" y="80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56"/>
                </a:lnTo>
                <a:close/>
                <a:moveTo>
                  <a:pt x="168" y="64"/>
                </a:moveTo>
                <a:cubicBezTo>
                  <a:pt x="144" y="64"/>
                  <a:pt x="144" y="64"/>
                  <a:pt x="144" y="64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2"/>
                  <a:pt x="140" y="48"/>
                  <a:pt x="136" y="48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16" y="48"/>
                  <a:pt x="112" y="52"/>
                  <a:pt x="112" y="56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2"/>
                  <a:pt x="60" y="48"/>
                  <a:pt x="56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6" y="48"/>
                  <a:pt x="32" y="52"/>
                  <a:pt x="32" y="56"/>
                </a:cubicBezTo>
                <a:cubicBezTo>
                  <a:pt x="32" y="64"/>
                  <a:pt x="32" y="64"/>
                  <a:pt x="3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24"/>
                  <a:pt x="8" y="24"/>
                  <a:pt x="8" y="24"/>
                </a:cubicBezTo>
                <a:cubicBezTo>
                  <a:pt x="168" y="24"/>
                  <a:pt x="168" y="24"/>
                  <a:pt x="168" y="24"/>
                </a:cubicBezTo>
                <a:lnTo>
                  <a:pt x="168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5" name="Google Shape;895;p42"/>
          <p:cNvSpPr/>
          <p:nvPr/>
        </p:nvSpPr>
        <p:spPr>
          <a:xfrm>
            <a:off x="2838989" y="9478582"/>
            <a:ext cx="1026848" cy="1030626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69" y="168"/>
                  <a:pt x="52" y="161"/>
                  <a:pt x="38" y="151"/>
                </a:cubicBezTo>
                <a:cubicBezTo>
                  <a:pt x="44" y="143"/>
                  <a:pt x="55" y="136"/>
                  <a:pt x="64" y="133"/>
                </a:cubicBezTo>
                <a:cubicBezTo>
                  <a:pt x="70" y="131"/>
                  <a:pt x="73" y="128"/>
                  <a:pt x="74" y="124"/>
                </a:cubicBezTo>
                <a:cubicBezTo>
                  <a:pt x="75" y="119"/>
                  <a:pt x="72" y="116"/>
                  <a:pt x="71" y="116"/>
                </a:cubicBezTo>
                <a:cubicBezTo>
                  <a:pt x="70" y="115"/>
                  <a:pt x="69" y="114"/>
                  <a:pt x="67" y="115"/>
                </a:cubicBezTo>
                <a:cubicBezTo>
                  <a:pt x="67" y="115"/>
                  <a:pt x="60" y="117"/>
                  <a:pt x="50" y="112"/>
                </a:cubicBezTo>
                <a:cubicBezTo>
                  <a:pt x="53" y="106"/>
                  <a:pt x="56" y="95"/>
                  <a:pt x="56" y="72"/>
                </a:cubicBezTo>
                <a:cubicBezTo>
                  <a:pt x="56" y="35"/>
                  <a:pt x="72" y="32"/>
                  <a:pt x="90" y="32"/>
                </a:cubicBezTo>
                <a:cubicBezTo>
                  <a:pt x="103" y="32"/>
                  <a:pt x="120" y="36"/>
                  <a:pt x="120" y="74"/>
                </a:cubicBezTo>
                <a:cubicBezTo>
                  <a:pt x="120" y="95"/>
                  <a:pt x="123" y="106"/>
                  <a:pt x="126" y="111"/>
                </a:cubicBezTo>
                <a:cubicBezTo>
                  <a:pt x="122" y="113"/>
                  <a:pt x="115" y="115"/>
                  <a:pt x="107" y="114"/>
                </a:cubicBezTo>
                <a:cubicBezTo>
                  <a:pt x="105" y="114"/>
                  <a:pt x="103" y="115"/>
                  <a:pt x="103" y="116"/>
                </a:cubicBezTo>
                <a:cubicBezTo>
                  <a:pt x="101" y="120"/>
                  <a:pt x="101" y="128"/>
                  <a:pt x="111" y="132"/>
                </a:cubicBezTo>
                <a:cubicBezTo>
                  <a:pt x="120" y="136"/>
                  <a:pt x="129" y="141"/>
                  <a:pt x="137" y="151"/>
                </a:cubicBezTo>
                <a:cubicBezTo>
                  <a:pt x="124" y="162"/>
                  <a:pt x="107" y="168"/>
                  <a:pt x="88" y="168"/>
                </a:cubicBezTo>
                <a:moveTo>
                  <a:pt x="143" y="146"/>
                </a:moveTo>
                <a:cubicBezTo>
                  <a:pt x="135" y="135"/>
                  <a:pt x="124" y="129"/>
                  <a:pt x="115" y="125"/>
                </a:cubicBezTo>
                <a:cubicBezTo>
                  <a:pt x="113" y="124"/>
                  <a:pt x="112" y="123"/>
                  <a:pt x="111" y="122"/>
                </a:cubicBezTo>
                <a:cubicBezTo>
                  <a:pt x="124" y="122"/>
                  <a:pt x="135" y="116"/>
                  <a:pt x="135" y="116"/>
                </a:cubicBezTo>
                <a:cubicBezTo>
                  <a:pt x="136" y="115"/>
                  <a:pt x="137" y="113"/>
                  <a:pt x="137" y="112"/>
                </a:cubicBezTo>
                <a:cubicBezTo>
                  <a:pt x="137" y="110"/>
                  <a:pt x="136" y="109"/>
                  <a:pt x="135" y="109"/>
                </a:cubicBezTo>
                <a:cubicBezTo>
                  <a:pt x="134" y="108"/>
                  <a:pt x="128" y="103"/>
                  <a:pt x="128" y="74"/>
                </a:cubicBezTo>
                <a:cubicBezTo>
                  <a:pt x="128" y="41"/>
                  <a:pt x="115" y="24"/>
                  <a:pt x="90" y="24"/>
                </a:cubicBezTo>
                <a:cubicBezTo>
                  <a:pt x="69" y="24"/>
                  <a:pt x="48" y="30"/>
                  <a:pt x="48" y="72"/>
                </a:cubicBezTo>
                <a:cubicBezTo>
                  <a:pt x="48" y="102"/>
                  <a:pt x="43" y="108"/>
                  <a:pt x="42" y="109"/>
                </a:cubicBezTo>
                <a:cubicBezTo>
                  <a:pt x="40" y="109"/>
                  <a:pt x="39" y="110"/>
                  <a:pt x="39" y="112"/>
                </a:cubicBezTo>
                <a:cubicBezTo>
                  <a:pt x="39" y="114"/>
                  <a:pt x="39" y="115"/>
                  <a:pt x="41" y="116"/>
                </a:cubicBezTo>
                <a:cubicBezTo>
                  <a:pt x="52" y="123"/>
                  <a:pt x="61" y="123"/>
                  <a:pt x="66" y="123"/>
                </a:cubicBezTo>
                <a:cubicBezTo>
                  <a:pt x="65" y="123"/>
                  <a:pt x="64" y="124"/>
                  <a:pt x="62" y="125"/>
                </a:cubicBezTo>
                <a:cubicBezTo>
                  <a:pt x="51" y="129"/>
                  <a:pt x="39" y="137"/>
                  <a:pt x="32" y="145"/>
                </a:cubicBezTo>
                <a:cubicBezTo>
                  <a:pt x="17" y="131"/>
                  <a:pt x="8" y="110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11"/>
                  <a:pt x="159" y="131"/>
                  <a:pt x="143" y="14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6" name="Google Shape;896;p42"/>
          <p:cNvSpPr/>
          <p:nvPr/>
        </p:nvSpPr>
        <p:spPr>
          <a:xfrm>
            <a:off x="4802083" y="9527658"/>
            <a:ext cx="1030626" cy="932471"/>
          </a:xfrm>
          <a:custGeom>
            <a:rect b="b" l="l" r="r" t="t"/>
            <a:pathLst>
              <a:path extrusionOk="0" h="160" w="176">
                <a:moveTo>
                  <a:pt x="147" y="117"/>
                </a:moveTo>
                <a:cubicBezTo>
                  <a:pt x="147" y="117"/>
                  <a:pt x="132" y="113"/>
                  <a:pt x="132" y="98"/>
                </a:cubicBezTo>
                <a:cubicBezTo>
                  <a:pt x="132" y="85"/>
                  <a:pt x="139" y="81"/>
                  <a:pt x="142" y="77"/>
                </a:cubicBezTo>
                <a:cubicBezTo>
                  <a:pt x="142" y="77"/>
                  <a:pt x="146" y="73"/>
                  <a:pt x="143" y="60"/>
                </a:cubicBezTo>
                <a:cubicBezTo>
                  <a:pt x="149" y="53"/>
                  <a:pt x="150" y="40"/>
                  <a:pt x="144" y="27"/>
                </a:cubicBezTo>
                <a:cubicBezTo>
                  <a:pt x="140" y="18"/>
                  <a:pt x="136" y="13"/>
                  <a:pt x="131" y="11"/>
                </a:cubicBezTo>
                <a:cubicBezTo>
                  <a:pt x="127" y="9"/>
                  <a:pt x="123" y="8"/>
                  <a:pt x="119" y="8"/>
                </a:cubicBezTo>
                <a:cubicBezTo>
                  <a:pt x="113" y="8"/>
                  <a:pt x="107" y="10"/>
                  <a:pt x="104" y="11"/>
                </a:cubicBezTo>
                <a:cubicBezTo>
                  <a:pt x="105" y="13"/>
                  <a:pt x="106" y="15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9" y="17"/>
                  <a:pt x="114" y="16"/>
                  <a:pt x="119" y="16"/>
                </a:cubicBezTo>
                <a:cubicBezTo>
                  <a:pt x="122" y="16"/>
                  <a:pt x="125" y="17"/>
                  <a:pt x="127" y="18"/>
                </a:cubicBezTo>
                <a:cubicBezTo>
                  <a:pt x="129" y="19"/>
                  <a:pt x="133" y="22"/>
                  <a:pt x="137" y="30"/>
                </a:cubicBezTo>
                <a:cubicBezTo>
                  <a:pt x="142" y="41"/>
                  <a:pt x="140" y="51"/>
                  <a:pt x="137" y="55"/>
                </a:cubicBezTo>
                <a:cubicBezTo>
                  <a:pt x="135" y="57"/>
                  <a:pt x="135" y="60"/>
                  <a:pt x="135" y="62"/>
                </a:cubicBezTo>
                <a:cubicBezTo>
                  <a:pt x="137" y="69"/>
                  <a:pt x="136" y="71"/>
                  <a:pt x="136" y="72"/>
                </a:cubicBezTo>
                <a:cubicBezTo>
                  <a:pt x="136" y="72"/>
                  <a:pt x="135" y="72"/>
                  <a:pt x="135" y="73"/>
                </a:cubicBezTo>
                <a:cubicBezTo>
                  <a:pt x="135" y="73"/>
                  <a:pt x="134" y="74"/>
                  <a:pt x="134" y="74"/>
                </a:cubicBezTo>
                <a:cubicBezTo>
                  <a:pt x="131" y="78"/>
                  <a:pt x="124" y="85"/>
                  <a:pt x="124" y="98"/>
                </a:cubicBezTo>
                <a:cubicBezTo>
                  <a:pt x="124" y="115"/>
                  <a:pt x="137" y="123"/>
                  <a:pt x="145" y="125"/>
                </a:cubicBezTo>
                <a:cubicBezTo>
                  <a:pt x="155" y="128"/>
                  <a:pt x="166" y="133"/>
                  <a:pt x="168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3" y="146"/>
                  <a:pt x="144" y="149"/>
                  <a:pt x="144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6" y="152"/>
                  <a:pt x="176" y="148"/>
                  <a:pt x="176" y="148"/>
                </a:cubicBezTo>
                <a:cubicBezTo>
                  <a:pt x="176" y="127"/>
                  <a:pt x="156" y="120"/>
                  <a:pt x="147" y="117"/>
                </a:cubicBezTo>
                <a:moveTo>
                  <a:pt x="104" y="121"/>
                </a:moveTo>
                <a:cubicBezTo>
                  <a:pt x="104" y="121"/>
                  <a:pt x="88" y="117"/>
                  <a:pt x="88" y="101"/>
                </a:cubicBezTo>
                <a:cubicBezTo>
                  <a:pt x="88" y="86"/>
                  <a:pt x="95" y="81"/>
                  <a:pt x="97" y="77"/>
                </a:cubicBezTo>
                <a:cubicBezTo>
                  <a:pt x="97" y="77"/>
                  <a:pt x="102" y="73"/>
                  <a:pt x="99" y="58"/>
                </a:cubicBezTo>
                <a:cubicBezTo>
                  <a:pt x="105" y="50"/>
                  <a:pt x="106" y="36"/>
                  <a:pt x="100" y="21"/>
                </a:cubicBezTo>
                <a:cubicBezTo>
                  <a:pt x="95" y="11"/>
                  <a:pt x="92" y="6"/>
                  <a:pt x="86" y="3"/>
                </a:cubicBezTo>
                <a:cubicBezTo>
                  <a:pt x="82" y="1"/>
                  <a:pt x="78" y="0"/>
                  <a:pt x="74" y="0"/>
                </a:cubicBezTo>
                <a:cubicBezTo>
                  <a:pt x="65" y="0"/>
                  <a:pt x="58" y="3"/>
                  <a:pt x="55" y="5"/>
                </a:cubicBezTo>
                <a:cubicBezTo>
                  <a:pt x="45" y="9"/>
                  <a:pt x="39" y="12"/>
                  <a:pt x="34" y="26"/>
                </a:cubicBezTo>
                <a:cubicBezTo>
                  <a:pt x="29" y="38"/>
                  <a:pt x="35" y="51"/>
                  <a:pt x="37" y="57"/>
                </a:cubicBezTo>
                <a:cubicBezTo>
                  <a:pt x="34" y="72"/>
                  <a:pt x="39" y="77"/>
                  <a:pt x="39" y="77"/>
                </a:cubicBezTo>
                <a:cubicBezTo>
                  <a:pt x="41" y="81"/>
                  <a:pt x="48" y="86"/>
                  <a:pt x="48" y="101"/>
                </a:cubicBezTo>
                <a:cubicBezTo>
                  <a:pt x="48" y="117"/>
                  <a:pt x="32" y="121"/>
                  <a:pt x="32" y="121"/>
                </a:cubicBezTo>
                <a:cubicBezTo>
                  <a:pt x="22" y="125"/>
                  <a:pt x="0" y="132"/>
                  <a:pt x="0" y="156"/>
                </a:cubicBezTo>
                <a:cubicBezTo>
                  <a:pt x="0" y="156"/>
                  <a:pt x="0" y="160"/>
                  <a:pt x="4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6" y="160"/>
                  <a:pt x="136" y="156"/>
                  <a:pt x="136" y="156"/>
                </a:cubicBezTo>
                <a:cubicBezTo>
                  <a:pt x="136" y="132"/>
                  <a:pt x="114" y="125"/>
                  <a:pt x="104" y="121"/>
                </a:cubicBezTo>
                <a:moveTo>
                  <a:pt x="8" y="152"/>
                </a:moveTo>
                <a:cubicBezTo>
                  <a:pt x="10" y="138"/>
                  <a:pt x="22" y="133"/>
                  <a:pt x="34" y="129"/>
                </a:cubicBezTo>
                <a:cubicBezTo>
                  <a:pt x="42" y="127"/>
                  <a:pt x="56" y="118"/>
                  <a:pt x="56" y="101"/>
                </a:cubicBezTo>
                <a:cubicBezTo>
                  <a:pt x="56" y="85"/>
                  <a:pt x="50" y="78"/>
                  <a:pt x="46" y="74"/>
                </a:cubicBezTo>
                <a:cubicBezTo>
                  <a:pt x="46" y="73"/>
                  <a:pt x="46" y="73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3" y="68"/>
                  <a:pt x="45" y="59"/>
                </a:cubicBezTo>
                <a:cubicBezTo>
                  <a:pt x="46" y="58"/>
                  <a:pt x="45" y="56"/>
                  <a:pt x="45" y="54"/>
                </a:cubicBezTo>
                <a:cubicBezTo>
                  <a:pt x="43" y="50"/>
                  <a:pt x="38" y="38"/>
                  <a:pt x="41" y="30"/>
                </a:cubicBezTo>
                <a:cubicBezTo>
                  <a:pt x="46" y="18"/>
                  <a:pt x="50" y="16"/>
                  <a:pt x="58" y="12"/>
                </a:cubicBezTo>
                <a:cubicBezTo>
                  <a:pt x="58" y="12"/>
                  <a:pt x="58" y="12"/>
                  <a:pt x="59" y="12"/>
                </a:cubicBezTo>
                <a:cubicBezTo>
                  <a:pt x="61" y="10"/>
                  <a:pt x="67" y="8"/>
                  <a:pt x="74" y="8"/>
                </a:cubicBezTo>
                <a:cubicBezTo>
                  <a:pt x="77" y="8"/>
                  <a:pt x="80" y="9"/>
                  <a:pt x="83" y="10"/>
                </a:cubicBezTo>
                <a:cubicBezTo>
                  <a:pt x="85" y="12"/>
                  <a:pt x="88" y="15"/>
                  <a:pt x="92" y="24"/>
                </a:cubicBezTo>
                <a:cubicBezTo>
                  <a:pt x="98" y="37"/>
                  <a:pt x="96" y="48"/>
                  <a:pt x="92" y="53"/>
                </a:cubicBezTo>
                <a:cubicBezTo>
                  <a:pt x="91" y="55"/>
                  <a:pt x="91" y="58"/>
                  <a:pt x="91" y="60"/>
                </a:cubicBezTo>
                <a:cubicBezTo>
                  <a:pt x="93" y="68"/>
                  <a:pt x="92" y="71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0" y="73"/>
                  <a:pt x="90" y="73"/>
                  <a:pt x="90" y="74"/>
                </a:cubicBezTo>
                <a:cubicBezTo>
                  <a:pt x="86" y="78"/>
                  <a:pt x="80" y="85"/>
                  <a:pt x="80" y="101"/>
                </a:cubicBezTo>
                <a:cubicBezTo>
                  <a:pt x="80" y="118"/>
                  <a:pt x="94" y="127"/>
                  <a:pt x="102" y="129"/>
                </a:cubicBezTo>
                <a:cubicBezTo>
                  <a:pt x="113" y="133"/>
                  <a:pt x="126" y="138"/>
                  <a:pt x="128" y="152"/>
                </a:cubicBezTo>
                <a:lnTo>
                  <a:pt x="8" y="1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7" name="Google Shape;897;p42"/>
          <p:cNvSpPr/>
          <p:nvPr/>
        </p:nvSpPr>
        <p:spPr>
          <a:xfrm>
            <a:off x="6768952" y="9572960"/>
            <a:ext cx="1030626" cy="841867"/>
          </a:xfrm>
          <a:custGeom>
            <a:rect b="b" l="l" r="r" t="t"/>
            <a:pathLst>
              <a:path extrusionOk="0" h="144" w="176">
                <a:moveTo>
                  <a:pt x="19" y="108"/>
                </a:moveTo>
                <a:cubicBezTo>
                  <a:pt x="25" y="106"/>
                  <a:pt x="34" y="100"/>
                  <a:pt x="34" y="86"/>
                </a:cubicBezTo>
                <a:cubicBezTo>
                  <a:pt x="34" y="74"/>
                  <a:pt x="30" y="69"/>
                  <a:pt x="28" y="66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3"/>
                  <a:pt x="28" y="58"/>
                </a:cubicBezTo>
                <a:cubicBezTo>
                  <a:pt x="28" y="56"/>
                  <a:pt x="28" y="54"/>
                  <a:pt x="27" y="53"/>
                </a:cubicBezTo>
                <a:cubicBezTo>
                  <a:pt x="26" y="49"/>
                  <a:pt x="23" y="43"/>
                  <a:pt x="25" y="38"/>
                </a:cubicBezTo>
                <a:cubicBezTo>
                  <a:pt x="28" y="29"/>
                  <a:pt x="30" y="28"/>
                  <a:pt x="34" y="27"/>
                </a:cubicBezTo>
                <a:cubicBezTo>
                  <a:pt x="34" y="27"/>
                  <a:pt x="34" y="26"/>
                  <a:pt x="35" y="26"/>
                </a:cubicBezTo>
                <a:cubicBezTo>
                  <a:pt x="36" y="25"/>
                  <a:pt x="40" y="24"/>
                  <a:pt x="44" y="24"/>
                </a:cubicBezTo>
                <a:cubicBezTo>
                  <a:pt x="46" y="24"/>
                  <a:pt x="48" y="24"/>
                  <a:pt x="49" y="25"/>
                </a:cubicBezTo>
                <a:cubicBezTo>
                  <a:pt x="49" y="24"/>
                  <a:pt x="50" y="22"/>
                  <a:pt x="50" y="21"/>
                </a:cubicBezTo>
                <a:cubicBezTo>
                  <a:pt x="51" y="20"/>
                  <a:pt x="51" y="19"/>
                  <a:pt x="52" y="18"/>
                </a:cubicBezTo>
                <a:cubicBezTo>
                  <a:pt x="49" y="16"/>
                  <a:pt x="47" y="16"/>
                  <a:pt x="44" y="16"/>
                </a:cubicBezTo>
                <a:cubicBezTo>
                  <a:pt x="38" y="16"/>
                  <a:pt x="33" y="18"/>
                  <a:pt x="30" y="19"/>
                </a:cubicBezTo>
                <a:cubicBezTo>
                  <a:pt x="24" y="22"/>
                  <a:pt x="21" y="25"/>
                  <a:pt x="17" y="35"/>
                </a:cubicBezTo>
                <a:cubicBezTo>
                  <a:pt x="14" y="43"/>
                  <a:pt x="18" y="52"/>
                  <a:pt x="20" y="56"/>
                </a:cubicBezTo>
                <a:cubicBezTo>
                  <a:pt x="18" y="66"/>
                  <a:pt x="21" y="70"/>
                  <a:pt x="21" y="70"/>
                </a:cubicBezTo>
                <a:cubicBezTo>
                  <a:pt x="23" y="73"/>
                  <a:pt x="26" y="76"/>
                  <a:pt x="26" y="86"/>
                </a:cubicBezTo>
                <a:cubicBezTo>
                  <a:pt x="26" y="98"/>
                  <a:pt x="17" y="100"/>
                  <a:pt x="17" y="100"/>
                </a:cubicBezTo>
                <a:cubicBezTo>
                  <a:pt x="10" y="103"/>
                  <a:pt x="0" y="108"/>
                  <a:pt x="0" y="124"/>
                </a:cubicBezTo>
                <a:cubicBezTo>
                  <a:pt x="0" y="124"/>
                  <a:pt x="0" y="128"/>
                  <a:pt x="4" y="128"/>
                </a:cubicBezTo>
                <a:cubicBezTo>
                  <a:pt x="22" y="128"/>
                  <a:pt x="22" y="128"/>
                  <a:pt x="22" y="128"/>
                </a:cubicBezTo>
                <a:cubicBezTo>
                  <a:pt x="23" y="125"/>
                  <a:pt x="24" y="122"/>
                  <a:pt x="26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9" y="112"/>
                  <a:pt x="14" y="110"/>
                  <a:pt x="19" y="108"/>
                </a:cubicBezTo>
                <a:moveTo>
                  <a:pt x="159" y="100"/>
                </a:moveTo>
                <a:cubicBezTo>
                  <a:pt x="159" y="100"/>
                  <a:pt x="150" y="98"/>
                  <a:pt x="150" y="86"/>
                </a:cubicBezTo>
                <a:cubicBezTo>
                  <a:pt x="150" y="76"/>
                  <a:pt x="153" y="73"/>
                  <a:pt x="155" y="70"/>
                </a:cubicBezTo>
                <a:cubicBezTo>
                  <a:pt x="155" y="70"/>
                  <a:pt x="158" y="66"/>
                  <a:pt x="156" y="56"/>
                </a:cubicBezTo>
                <a:cubicBezTo>
                  <a:pt x="158" y="52"/>
                  <a:pt x="162" y="43"/>
                  <a:pt x="159" y="35"/>
                </a:cubicBezTo>
                <a:cubicBezTo>
                  <a:pt x="155" y="25"/>
                  <a:pt x="152" y="22"/>
                  <a:pt x="146" y="19"/>
                </a:cubicBezTo>
                <a:cubicBezTo>
                  <a:pt x="143" y="18"/>
                  <a:pt x="138" y="16"/>
                  <a:pt x="132" y="16"/>
                </a:cubicBezTo>
                <a:cubicBezTo>
                  <a:pt x="129" y="16"/>
                  <a:pt x="127" y="16"/>
                  <a:pt x="124" y="18"/>
                </a:cubicBezTo>
                <a:cubicBezTo>
                  <a:pt x="125" y="20"/>
                  <a:pt x="126" y="23"/>
                  <a:pt x="126" y="25"/>
                </a:cubicBezTo>
                <a:cubicBezTo>
                  <a:pt x="127" y="25"/>
                  <a:pt x="127" y="25"/>
                  <a:pt x="127" y="25"/>
                </a:cubicBezTo>
                <a:cubicBezTo>
                  <a:pt x="128" y="24"/>
                  <a:pt x="130" y="24"/>
                  <a:pt x="132" y="24"/>
                </a:cubicBezTo>
                <a:cubicBezTo>
                  <a:pt x="136" y="24"/>
                  <a:pt x="140" y="25"/>
                  <a:pt x="141" y="26"/>
                </a:cubicBezTo>
                <a:cubicBezTo>
                  <a:pt x="142" y="26"/>
                  <a:pt x="142" y="27"/>
                  <a:pt x="142" y="27"/>
                </a:cubicBezTo>
                <a:cubicBezTo>
                  <a:pt x="146" y="28"/>
                  <a:pt x="148" y="29"/>
                  <a:pt x="151" y="38"/>
                </a:cubicBezTo>
                <a:cubicBezTo>
                  <a:pt x="153" y="43"/>
                  <a:pt x="150" y="49"/>
                  <a:pt x="149" y="53"/>
                </a:cubicBezTo>
                <a:cubicBezTo>
                  <a:pt x="148" y="54"/>
                  <a:pt x="148" y="56"/>
                  <a:pt x="148" y="58"/>
                </a:cubicBezTo>
                <a:cubicBezTo>
                  <a:pt x="149" y="63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6" y="69"/>
                  <a:pt x="142" y="74"/>
                  <a:pt x="142" y="86"/>
                </a:cubicBezTo>
                <a:cubicBezTo>
                  <a:pt x="142" y="100"/>
                  <a:pt x="151" y="106"/>
                  <a:pt x="157" y="108"/>
                </a:cubicBezTo>
                <a:cubicBezTo>
                  <a:pt x="162" y="110"/>
                  <a:pt x="167" y="112"/>
                  <a:pt x="168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2" y="122"/>
                  <a:pt x="153" y="125"/>
                  <a:pt x="15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6" y="128"/>
                  <a:pt x="176" y="124"/>
                  <a:pt x="176" y="124"/>
                </a:cubicBezTo>
                <a:cubicBezTo>
                  <a:pt x="176" y="108"/>
                  <a:pt x="166" y="103"/>
                  <a:pt x="159" y="100"/>
                </a:cubicBezTo>
                <a:moveTo>
                  <a:pt x="120" y="109"/>
                </a:moveTo>
                <a:cubicBezTo>
                  <a:pt x="120" y="109"/>
                  <a:pt x="106" y="105"/>
                  <a:pt x="106" y="90"/>
                </a:cubicBezTo>
                <a:cubicBezTo>
                  <a:pt x="106" y="77"/>
                  <a:pt x="111" y="73"/>
                  <a:pt x="114" y="69"/>
                </a:cubicBezTo>
                <a:cubicBezTo>
                  <a:pt x="114" y="69"/>
                  <a:pt x="118" y="65"/>
                  <a:pt x="115" y="52"/>
                </a:cubicBezTo>
                <a:cubicBezTo>
                  <a:pt x="120" y="45"/>
                  <a:pt x="122" y="33"/>
                  <a:pt x="116" y="19"/>
                </a:cubicBezTo>
                <a:cubicBezTo>
                  <a:pt x="112" y="10"/>
                  <a:pt x="109" y="5"/>
                  <a:pt x="104" y="3"/>
                </a:cubicBezTo>
                <a:cubicBezTo>
                  <a:pt x="101" y="1"/>
                  <a:pt x="97" y="0"/>
                  <a:pt x="93" y="0"/>
                </a:cubicBezTo>
                <a:cubicBezTo>
                  <a:pt x="86" y="0"/>
                  <a:pt x="79" y="3"/>
                  <a:pt x="76" y="4"/>
                </a:cubicBezTo>
                <a:cubicBezTo>
                  <a:pt x="68" y="8"/>
                  <a:pt x="63" y="11"/>
                  <a:pt x="58" y="24"/>
                </a:cubicBezTo>
                <a:cubicBezTo>
                  <a:pt x="53" y="34"/>
                  <a:pt x="58" y="46"/>
                  <a:pt x="61" y="52"/>
                </a:cubicBezTo>
                <a:cubicBezTo>
                  <a:pt x="58" y="65"/>
                  <a:pt x="62" y="69"/>
                  <a:pt x="62" y="69"/>
                </a:cubicBezTo>
                <a:cubicBezTo>
                  <a:pt x="65" y="73"/>
                  <a:pt x="70" y="77"/>
                  <a:pt x="70" y="90"/>
                </a:cubicBezTo>
                <a:cubicBezTo>
                  <a:pt x="70" y="105"/>
                  <a:pt x="56" y="109"/>
                  <a:pt x="56" y="109"/>
                </a:cubicBezTo>
                <a:cubicBezTo>
                  <a:pt x="47" y="112"/>
                  <a:pt x="28" y="118"/>
                  <a:pt x="28" y="140"/>
                </a:cubicBezTo>
                <a:cubicBezTo>
                  <a:pt x="28" y="140"/>
                  <a:pt x="28" y="144"/>
                  <a:pt x="32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48" y="144"/>
                  <a:pt x="148" y="140"/>
                  <a:pt x="148" y="140"/>
                </a:cubicBezTo>
                <a:cubicBezTo>
                  <a:pt x="148" y="118"/>
                  <a:pt x="129" y="112"/>
                  <a:pt x="120" y="109"/>
                </a:cubicBezTo>
                <a:moveTo>
                  <a:pt x="36" y="136"/>
                </a:moveTo>
                <a:cubicBezTo>
                  <a:pt x="38" y="125"/>
                  <a:pt x="48" y="120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66" y="115"/>
                  <a:pt x="78" y="107"/>
                  <a:pt x="78" y="90"/>
                </a:cubicBezTo>
                <a:cubicBezTo>
                  <a:pt x="78" y="76"/>
                  <a:pt x="73" y="70"/>
                  <a:pt x="70" y="66"/>
                </a:cubicBezTo>
                <a:cubicBezTo>
                  <a:pt x="69" y="65"/>
                  <a:pt x="68" y="64"/>
                  <a:pt x="69" y="65"/>
                </a:cubicBezTo>
                <a:cubicBezTo>
                  <a:pt x="68" y="64"/>
                  <a:pt x="67" y="61"/>
                  <a:pt x="69" y="54"/>
                </a:cubicBezTo>
                <a:cubicBezTo>
                  <a:pt x="70" y="50"/>
                  <a:pt x="68" y="48"/>
                  <a:pt x="68" y="48"/>
                </a:cubicBezTo>
                <a:cubicBezTo>
                  <a:pt x="66" y="43"/>
                  <a:pt x="62" y="34"/>
                  <a:pt x="65" y="27"/>
                </a:cubicBezTo>
                <a:cubicBezTo>
                  <a:pt x="69" y="17"/>
                  <a:pt x="73" y="15"/>
                  <a:pt x="79" y="12"/>
                </a:cubicBezTo>
                <a:cubicBezTo>
                  <a:pt x="80" y="11"/>
                  <a:pt x="80" y="11"/>
                  <a:pt x="80" y="11"/>
                </a:cubicBezTo>
                <a:cubicBezTo>
                  <a:pt x="82" y="10"/>
                  <a:pt x="87" y="8"/>
                  <a:pt x="93" y="8"/>
                </a:cubicBezTo>
                <a:cubicBezTo>
                  <a:pt x="96" y="8"/>
                  <a:pt x="98" y="9"/>
                  <a:pt x="100" y="10"/>
                </a:cubicBezTo>
                <a:cubicBezTo>
                  <a:pt x="103" y="11"/>
                  <a:pt x="105" y="14"/>
                  <a:pt x="108" y="22"/>
                </a:cubicBezTo>
                <a:cubicBezTo>
                  <a:pt x="115" y="36"/>
                  <a:pt x="111" y="45"/>
                  <a:pt x="109" y="47"/>
                </a:cubicBezTo>
                <a:cubicBezTo>
                  <a:pt x="107" y="49"/>
                  <a:pt x="107" y="52"/>
                  <a:pt x="107" y="54"/>
                </a:cubicBezTo>
                <a:cubicBezTo>
                  <a:pt x="109" y="61"/>
                  <a:pt x="108" y="64"/>
                  <a:pt x="108" y="64"/>
                </a:cubicBezTo>
                <a:cubicBezTo>
                  <a:pt x="108" y="64"/>
                  <a:pt x="107" y="65"/>
                  <a:pt x="106" y="66"/>
                </a:cubicBezTo>
                <a:cubicBezTo>
                  <a:pt x="103" y="70"/>
                  <a:pt x="98" y="76"/>
                  <a:pt x="98" y="90"/>
                </a:cubicBezTo>
                <a:cubicBezTo>
                  <a:pt x="98" y="107"/>
                  <a:pt x="110" y="115"/>
                  <a:pt x="118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28" y="120"/>
                  <a:pt x="138" y="125"/>
                  <a:pt x="140" y="136"/>
                </a:cubicBezTo>
                <a:lnTo>
                  <a:pt x="36" y="1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8" name="Google Shape;898;p42"/>
          <p:cNvSpPr/>
          <p:nvPr/>
        </p:nvSpPr>
        <p:spPr>
          <a:xfrm>
            <a:off x="8735822" y="9478582"/>
            <a:ext cx="1045727" cy="1030626"/>
          </a:xfrm>
          <a:custGeom>
            <a:rect b="b" l="l" r="r" t="t"/>
            <a:pathLst>
              <a:path extrusionOk="0" h="176" w="179">
                <a:moveTo>
                  <a:pt x="170" y="35"/>
                </a:moveTo>
                <a:cubicBezTo>
                  <a:pt x="166" y="38"/>
                  <a:pt x="166" y="38"/>
                  <a:pt x="166" y="38"/>
                </a:cubicBezTo>
                <a:cubicBezTo>
                  <a:pt x="166" y="38"/>
                  <a:pt x="166" y="38"/>
                  <a:pt x="166" y="3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2" y="62"/>
                  <a:pt x="137" y="64"/>
                  <a:pt x="132" y="64"/>
                </a:cubicBezTo>
                <a:cubicBezTo>
                  <a:pt x="121" y="64"/>
                  <a:pt x="112" y="55"/>
                  <a:pt x="112" y="44"/>
                </a:cubicBezTo>
                <a:cubicBezTo>
                  <a:pt x="112" y="38"/>
                  <a:pt x="114" y="34"/>
                  <a:pt x="118" y="30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07" y="29"/>
                  <a:pt x="104" y="36"/>
                  <a:pt x="104" y="44"/>
                </a:cubicBezTo>
                <a:cubicBezTo>
                  <a:pt x="104" y="59"/>
                  <a:pt x="117" y="72"/>
                  <a:pt x="132" y="72"/>
                </a:cubicBezTo>
                <a:cubicBezTo>
                  <a:pt x="140" y="72"/>
                  <a:pt x="147" y="69"/>
                  <a:pt x="152" y="64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67" y="49"/>
                  <a:pt x="167" y="49"/>
                  <a:pt x="167" y="49"/>
                </a:cubicBezTo>
                <a:cubicBezTo>
                  <a:pt x="170" y="60"/>
                  <a:pt x="168" y="71"/>
                  <a:pt x="162" y="77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37" y="102"/>
                  <a:pt x="133" y="104"/>
                  <a:pt x="129" y="104"/>
                </a:cubicBezTo>
                <a:cubicBezTo>
                  <a:pt x="129" y="104"/>
                  <a:pt x="115" y="103"/>
                  <a:pt x="102" y="95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01" y="94"/>
                  <a:pt x="101" y="94"/>
                  <a:pt x="100" y="94"/>
                </a:cubicBezTo>
                <a:cubicBezTo>
                  <a:pt x="98" y="94"/>
                  <a:pt x="97" y="95"/>
                  <a:pt x="97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35" y="163"/>
                  <a:pt x="35" y="163"/>
                  <a:pt x="35" y="163"/>
                </a:cubicBezTo>
                <a:cubicBezTo>
                  <a:pt x="32" y="166"/>
                  <a:pt x="28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148"/>
                  <a:pt x="10" y="144"/>
                  <a:pt x="13" y="141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1" y="79"/>
                  <a:pt x="82" y="78"/>
                  <a:pt x="82" y="76"/>
                </a:cubicBezTo>
                <a:cubicBezTo>
                  <a:pt x="82" y="76"/>
                  <a:pt x="81" y="75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69" y="59"/>
                  <a:pt x="69" y="47"/>
                  <a:pt x="79" y="37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6" y="9"/>
                  <a:pt x="113" y="8"/>
                  <a:pt x="118" y="8"/>
                </a:cubicBezTo>
                <a:cubicBezTo>
                  <a:pt x="118" y="8"/>
                  <a:pt x="118" y="8"/>
                  <a:pt x="118" y="8"/>
                </a:cubicBezTo>
                <a:cubicBezTo>
                  <a:pt x="121" y="8"/>
                  <a:pt x="124" y="8"/>
                  <a:pt x="127" y="9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41" y="6"/>
                  <a:pt x="141" y="6"/>
                  <a:pt x="141" y="6"/>
                </a:cubicBezTo>
                <a:cubicBezTo>
                  <a:pt x="133" y="2"/>
                  <a:pt x="125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09" y="0"/>
                  <a:pt x="101" y="3"/>
                  <a:pt x="95" y="9"/>
                </a:cubicBezTo>
                <a:cubicBezTo>
                  <a:pt x="73" y="31"/>
                  <a:pt x="73" y="31"/>
                  <a:pt x="73" y="31"/>
                </a:cubicBezTo>
                <a:cubicBezTo>
                  <a:pt x="59" y="46"/>
                  <a:pt x="63" y="62"/>
                  <a:pt x="73" y="76"/>
                </a:cubicBezTo>
                <a:cubicBezTo>
                  <a:pt x="7" y="135"/>
                  <a:pt x="7" y="135"/>
                  <a:pt x="7" y="135"/>
                </a:cubicBezTo>
                <a:cubicBezTo>
                  <a:pt x="3" y="139"/>
                  <a:pt x="0" y="145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31" y="176"/>
                  <a:pt x="37" y="173"/>
                  <a:pt x="41" y="169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14" y="111"/>
                  <a:pt x="127" y="112"/>
                  <a:pt x="129" y="112"/>
                </a:cubicBezTo>
                <a:cubicBezTo>
                  <a:pt x="135" y="112"/>
                  <a:pt x="141" y="110"/>
                  <a:pt x="146" y="105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78" y="72"/>
                  <a:pt x="179" y="52"/>
                  <a:pt x="170" y="35"/>
                </a:cubicBezTo>
                <a:moveTo>
                  <a:pt x="21" y="149"/>
                </a:moveTo>
                <a:cubicBezTo>
                  <a:pt x="20" y="150"/>
                  <a:pt x="20" y="151"/>
                  <a:pt x="20" y="152"/>
                </a:cubicBezTo>
                <a:cubicBezTo>
                  <a:pt x="20" y="154"/>
                  <a:pt x="22" y="156"/>
                  <a:pt x="24" y="156"/>
                </a:cubicBezTo>
                <a:cubicBezTo>
                  <a:pt x="26" y="156"/>
                  <a:pt x="28" y="154"/>
                  <a:pt x="28" y="152"/>
                </a:cubicBezTo>
                <a:cubicBezTo>
                  <a:pt x="28" y="150"/>
                  <a:pt x="26" y="148"/>
                  <a:pt x="24" y="148"/>
                </a:cubicBezTo>
                <a:cubicBezTo>
                  <a:pt x="23" y="148"/>
                  <a:pt x="22" y="148"/>
                  <a:pt x="21" y="149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99" name="Google Shape;899;p42"/>
          <p:cNvSpPr/>
          <p:nvPr/>
        </p:nvSpPr>
        <p:spPr>
          <a:xfrm>
            <a:off x="10698916" y="9478582"/>
            <a:ext cx="1030626" cy="1030626"/>
          </a:xfrm>
          <a:custGeom>
            <a:rect b="b" l="l" r="r" t="t"/>
            <a:pathLst>
              <a:path extrusionOk="0" h="176" w="176">
                <a:moveTo>
                  <a:pt x="160" y="3"/>
                </a:moveTo>
                <a:cubicBezTo>
                  <a:pt x="160" y="2"/>
                  <a:pt x="159" y="1"/>
                  <a:pt x="158" y="0"/>
                </a:cubicBezTo>
                <a:cubicBezTo>
                  <a:pt x="157" y="0"/>
                  <a:pt x="155" y="0"/>
                  <a:pt x="154" y="0"/>
                </a:cubicBezTo>
                <a:cubicBezTo>
                  <a:pt x="154" y="1"/>
                  <a:pt x="123" y="16"/>
                  <a:pt x="88" y="16"/>
                </a:cubicBezTo>
                <a:cubicBezTo>
                  <a:pt x="53" y="16"/>
                  <a:pt x="22" y="1"/>
                  <a:pt x="22" y="0"/>
                </a:cubicBezTo>
                <a:cubicBezTo>
                  <a:pt x="21" y="0"/>
                  <a:pt x="19" y="0"/>
                  <a:pt x="18" y="0"/>
                </a:cubicBezTo>
                <a:cubicBezTo>
                  <a:pt x="17" y="1"/>
                  <a:pt x="16" y="2"/>
                  <a:pt x="16" y="3"/>
                </a:cubicBezTo>
                <a:cubicBezTo>
                  <a:pt x="16" y="3"/>
                  <a:pt x="0" y="52"/>
                  <a:pt x="0" y="100"/>
                </a:cubicBezTo>
                <a:cubicBezTo>
                  <a:pt x="0" y="151"/>
                  <a:pt x="84" y="175"/>
                  <a:pt x="87" y="176"/>
                </a:cubicBezTo>
                <a:cubicBezTo>
                  <a:pt x="87" y="176"/>
                  <a:pt x="88" y="176"/>
                  <a:pt x="88" y="176"/>
                </a:cubicBezTo>
                <a:cubicBezTo>
                  <a:pt x="88" y="176"/>
                  <a:pt x="89" y="176"/>
                  <a:pt x="89" y="176"/>
                </a:cubicBezTo>
                <a:cubicBezTo>
                  <a:pt x="92" y="175"/>
                  <a:pt x="176" y="151"/>
                  <a:pt x="176" y="100"/>
                </a:cubicBezTo>
                <a:cubicBezTo>
                  <a:pt x="176" y="52"/>
                  <a:pt x="160" y="3"/>
                  <a:pt x="160" y="3"/>
                </a:cubicBezTo>
                <a:moveTo>
                  <a:pt x="88" y="168"/>
                </a:moveTo>
                <a:cubicBezTo>
                  <a:pt x="80" y="166"/>
                  <a:pt x="8" y="142"/>
                  <a:pt x="8" y="100"/>
                </a:cubicBezTo>
                <a:cubicBezTo>
                  <a:pt x="8" y="61"/>
                  <a:pt x="19" y="24"/>
                  <a:pt x="23" y="10"/>
                </a:cubicBezTo>
                <a:cubicBezTo>
                  <a:pt x="33" y="14"/>
                  <a:pt x="59" y="24"/>
                  <a:pt x="88" y="24"/>
                </a:cubicBezTo>
                <a:cubicBezTo>
                  <a:pt x="117" y="24"/>
                  <a:pt x="143" y="14"/>
                  <a:pt x="153" y="10"/>
                </a:cubicBezTo>
                <a:cubicBezTo>
                  <a:pt x="157" y="24"/>
                  <a:pt x="168" y="61"/>
                  <a:pt x="168" y="100"/>
                </a:cubicBezTo>
                <a:cubicBezTo>
                  <a:pt x="168" y="142"/>
                  <a:pt x="96" y="166"/>
                  <a:pt x="88" y="168"/>
                </a:cubicBezTo>
                <a:moveTo>
                  <a:pt x="102" y="72"/>
                </a:moveTo>
                <a:cubicBezTo>
                  <a:pt x="88" y="36"/>
                  <a:pt x="88" y="36"/>
                  <a:pt x="88" y="36"/>
                </a:cubicBezTo>
                <a:cubicBezTo>
                  <a:pt x="74" y="72"/>
                  <a:pt x="74" y="72"/>
                  <a:pt x="74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67" y="95"/>
                  <a:pt x="67" y="95"/>
                  <a:pt x="67" y="95"/>
                </a:cubicBezTo>
                <a:cubicBezTo>
                  <a:pt x="54" y="136"/>
                  <a:pt x="54" y="136"/>
                  <a:pt x="54" y="136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38" y="72"/>
                  <a:pt x="138" y="72"/>
                  <a:pt x="138" y="72"/>
                </a:cubicBezTo>
                <a:lnTo>
                  <a:pt x="102" y="72"/>
                </a:lnTo>
                <a:close/>
                <a:moveTo>
                  <a:pt x="101" y="97"/>
                </a:moveTo>
                <a:cubicBezTo>
                  <a:pt x="106" y="114"/>
                  <a:pt x="106" y="114"/>
                  <a:pt x="106" y="114"/>
                </a:cubicBezTo>
                <a:cubicBezTo>
                  <a:pt x="93" y="104"/>
                  <a:pt x="93" y="104"/>
                  <a:pt x="93" y="104"/>
                </a:cubicBezTo>
                <a:cubicBezTo>
                  <a:pt x="88" y="101"/>
                  <a:pt x="88" y="101"/>
                  <a:pt x="88" y="101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75" y="97"/>
                  <a:pt x="75" y="97"/>
                  <a:pt x="75" y="97"/>
                </a:cubicBezTo>
                <a:cubicBezTo>
                  <a:pt x="77" y="92"/>
                  <a:pt x="77" y="92"/>
                  <a:pt x="77" y="92"/>
                </a:cubicBezTo>
                <a:cubicBezTo>
                  <a:pt x="72" y="89"/>
                  <a:pt x="72" y="89"/>
                  <a:pt x="72" y="89"/>
                </a:cubicBezTo>
                <a:cubicBezTo>
                  <a:pt x="61" y="80"/>
                  <a:pt x="61" y="80"/>
                  <a:pt x="61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2" y="75"/>
                  <a:pt x="82" y="75"/>
                  <a:pt x="82" y="75"/>
                </a:cubicBezTo>
                <a:cubicBezTo>
                  <a:pt x="88" y="58"/>
                  <a:pt x="88" y="58"/>
                  <a:pt x="88" y="58"/>
                </a:cubicBezTo>
                <a:cubicBezTo>
                  <a:pt x="94" y="75"/>
                  <a:pt x="94" y="75"/>
                  <a:pt x="94" y="75"/>
                </a:cubicBezTo>
                <a:cubicBezTo>
                  <a:pt x="96" y="80"/>
                  <a:pt x="96" y="80"/>
                  <a:pt x="96" y="80"/>
                </a:cubicBezTo>
                <a:cubicBezTo>
                  <a:pt x="115" y="80"/>
                  <a:pt x="115" y="80"/>
                  <a:pt x="115" y="80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99" y="92"/>
                  <a:pt x="99" y="92"/>
                  <a:pt x="99" y="92"/>
                </a:cubicBezTo>
                <a:lnTo>
                  <a:pt x="101" y="9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0" name="Google Shape;900;p42"/>
          <p:cNvSpPr/>
          <p:nvPr/>
        </p:nvSpPr>
        <p:spPr>
          <a:xfrm>
            <a:off x="12665785" y="9501233"/>
            <a:ext cx="1026848" cy="958897"/>
          </a:xfrm>
          <a:custGeom>
            <a:rect b="b" l="l" r="r" t="t"/>
            <a:pathLst>
              <a:path extrusionOk="0" h="164" w="176">
                <a:moveTo>
                  <a:pt x="168" y="36"/>
                </a:moveTo>
                <a:cubicBezTo>
                  <a:pt x="137" y="36"/>
                  <a:pt x="137" y="36"/>
                  <a:pt x="137" y="36"/>
                </a:cubicBezTo>
                <a:cubicBezTo>
                  <a:pt x="141" y="29"/>
                  <a:pt x="141" y="21"/>
                  <a:pt x="137" y="15"/>
                </a:cubicBezTo>
                <a:cubicBezTo>
                  <a:pt x="130" y="4"/>
                  <a:pt x="114" y="0"/>
                  <a:pt x="101" y="8"/>
                </a:cubicBezTo>
                <a:cubicBezTo>
                  <a:pt x="96" y="11"/>
                  <a:pt x="92" y="15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0"/>
                  <a:pt x="88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4" y="15"/>
                  <a:pt x="80" y="11"/>
                  <a:pt x="75" y="8"/>
                </a:cubicBezTo>
                <a:cubicBezTo>
                  <a:pt x="62" y="0"/>
                  <a:pt x="45" y="4"/>
                  <a:pt x="39" y="15"/>
                </a:cubicBezTo>
                <a:cubicBezTo>
                  <a:pt x="35" y="21"/>
                  <a:pt x="35" y="29"/>
                  <a:pt x="3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4"/>
                  <a:pt x="4" y="68"/>
                  <a:pt x="8" y="68"/>
                </a:cubicBezTo>
                <a:cubicBezTo>
                  <a:pt x="8" y="156"/>
                  <a:pt x="8" y="156"/>
                  <a:pt x="8" y="156"/>
                </a:cubicBezTo>
                <a:cubicBezTo>
                  <a:pt x="8" y="160"/>
                  <a:pt x="12" y="164"/>
                  <a:pt x="16" y="164"/>
                </a:cubicBezTo>
                <a:cubicBezTo>
                  <a:pt x="160" y="164"/>
                  <a:pt x="160" y="164"/>
                  <a:pt x="160" y="164"/>
                </a:cubicBezTo>
                <a:cubicBezTo>
                  <a:pt x="164" y="164"/>
                  <a:pt x="168" y="160"/>
                  <a:pt x="168" y="156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72" y="68"/>
                  <a:pt x="176" y="64"/>
                  <a:pt x="176" y="60"/>
                </a:cubicBezTo>
                <a:cubicBezTo>
                  <a:pt x="176" y="44"/>
                  <a:pt x="176" y="44"/>
                  <a:pt x="176" y="44"/>
                </a:cubicBezTo>
                <a:cubicBezTo>
                  <a:pt x="176" y="40"/>
                  <a:pt x="172" y="36"/>
                  <a:pt x="168" y="36"/>
                </a:cubicBezTo>
                <a:moveTo>
                  <a:pt x="46" y="19"/>
                </a:moveTo>
                <a:cubicBezTo>
                  <a:pt x="50" y="11"/>
                  <a:pt x="61" y="10"/>
                  <a:pt x="71" y="15"/>
                </a:cubicBezTo>
                <a:cubicBezTo>
                  <a:pt x="77" y="19"/>
                  <a:pt x="81" y="24"/>
                  <a:pt x="82" y="30"/>
                </a:cubicBezTo>
                <a:cubicBezTo>
                  <a:pt x="81" y="32"/>
                  <a:pt x="80" y="34"/>
                  <a:pt x="79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4" y="31"/>
                  <a:pt x="43" y="24"/>
                  <a:pt x="46" y="19"/>
                </a:cubicBezTo>
                <a:moveTo>
                  <a:pt x="8" y="60"/>
                </a:moveTo>
                <a:cubicBezTo>
                  <a:pt x="8" y="44"/>
                  <a:pt x="8" y="44"/>
                  <a:pt x="8" y="44"/>
                </a:cubicBezTo>
                <a:cubicBezTo>
                  <a:pt x="76" y="44"/>
                  <a:pt x="76" y="44"/>
                  <a:pt x="76" y="44"/>
                </a:cubicBezTo>
                <a:cubicBezTo>
                  <a:pt x="72" y="50"/>
                  <a:pt x="69" y="55"/>
                  <a:pt x="65" y="60"/>
                </a:cubicBezTo>
                <a:lnTo>
                  <a:pt x="8" y="60"/>
                </a:lnTo>
                <a:close/>
                <a:moveTo>
                  <a:pt x="84" y="156"/>
                </a:moveTo>
                <a:cubicBezTo>
                  <a:pt x="16" y="156"/>
                  <a:pt x="16" y="156"/>
                  <a:pt x="16" y="156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84" y="116"/>
                  <a:pt x="84" y="116"/>
                  <a:pt x="84" y="116"/>
                </a:cubicBezTo>
                <a:lnTo>
                  <a:pt x="84" y="156"/>
                </a:lnTo>
                <a:close/>
                <a:moveTo>
                  <a:pt x="84" y="108"/>
                </a:moveTo>
                <a:cubicBezTo>
                  <a:pt x="16" y="108"/>
                  <a:pt x="16" y="108"/>
                  <a:pt x="16" y="108"/>
                </a:cubicBezTo>
                <a:cubicBezTo>
                  <a:pt x="16" y="68"/>
                  <a:pt x="16" y="68"/>
                  <a:pt x="16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3" y="74"/>
                  <a:pt x="50" y="77"/>
                  <a:pt x="49" y="77"/>
                </a:cubicBezTo>
                <a:cubicBezTo>
                  <a:pt x="48" y="79"/>
                  <a:pt x="48" y="81"/>
                  <a:pt x="49" y="83"/>
                </a:cubicBezTo>
                <a:cubicBezTo>
                  <a:pt x="50" y="84"/>
                  <a:pt x="50" y="84"/>
                  <a:pt x="51" y="84"/>
                </a:cubicBezTo>
                <a:cubicBezTo>
                  <a:pt x="52" y="85"/>
                  <a:pt x="54" y="84"/>
                  <a:pt x="55" y="83"/>
                </a:cubicBezTo>
                <a:cubicBezTo>
                  <a:pt x="55" y="83"/>
                  <a:pt x="62" y="77"/>
                  <a:pt x="69" y="68"/>
                </a:cubicBezTo>
                <a:cubicBezTo>
                  <a:pt x="84" y="68"/>
                  <a:pt x="84" y="68"/>
                  <a:pt x="84" y="68"/>
                </a:cubicBezTo>
                <a:lnTo>
                  <a:pt x="84" y="108"/>
                </a:lnTo>
                <a:close/>
                <a:moveTo>
                  <a:pt x="84" y="60"/>
                </a:moveTo>
                <a:cubicBezTo>
                  <a:pt x="75" y="60"/>
                  <a:pt x="75" y="60"/>
                  <a:pt x="75" y="60"/>
                </a:cubicBezTo>
                <a:cubicBezTo>
                  <a:pt x="78" y="56"/>
                  <a:pt x="81" y="51"/>
                  <a:pt x="84" y="45"/>
                </a:cubicBezTo>
                <a:lnTo>
                  <a:pt x="84" y="60"/>
                </a:lnTo>
                <a:close/>
                <a:moveTo>
                  <a:pt x="105" y="15"/>
                </a:moveTo>
                <a:cubicBezTo>
                  <a:pt x="114" y="10"/>
                  <a:pt x="126" y="11"/>
                  <a:pt x="130" y="19"/>
                </a:cubicBezTo>
                <a:cubicBezTo>
                  <a:pt x="133" y="24"/>
                  <a:pt x="132" y="31"/>
                  <a:pt x="128" y="36"/>
                </a:cubicBezTo>
                <a:cubicBezTo>
                  <a:pt x="97" y="36"/>
                  <a:pt x="97" y="36"/>
                  <a:pt x="97" y="36"/>
                </a:cubicBezTo>
                <a:cubicBezTo>
                  <a:pt x="96" y="34"/>
                  <a:pt x="95" y="32"/>
                  <a:pt x="94" y="30"/>
                </a:cubicBezTo>
                <a:cubicBezTo>
                  <a:pt x="95" y="24"/>
                  <a:pt x="99" y="19"/>
                  <a:pt x="105" y="15"/>
                </a:cubicBezTo>
                <a:moveTo>
                  <a:pt x="92" y="45"/>
                </a:moveTo>
                <a:cubicBezTo>
                  <a:pt x="95" y="51"/>
                  <a:pt x="98" y="56"/>
                  <a:pt x="101" y="60"/>
                </a:cubicBezTo>
                <a:cubicBezTo>
                  <a:pt x="92" y="60"/>
                  <a:pt x="92" y="60"/>
                  <a:pt x="92" y="60"/>
                </a:cubicBezTo>
                <a:lnTo>
                  <a:pt x="92" y="45"/>
                </a:lnTo>
                <a:close/>
                <a:moveTo>
                  <a:pt x="160" y="156"/>
                </a:moveTo>
                <a:cubicBezTo>
                  <a:pt x="92" y="156"/>
                  <a:pt x="92" y="156"/>
                  <a:pt x="92" y="156"/>
                </a:cubicBezTo>
                <a:cubicBezTo>
                  <a:pt x="92" y="116"/>
                  <a:pt x="92" y="116"/>
                  <a:pt x="92" y="116"/>
                </a:cubicBezTo>
                <a:cubicBezTo>
                  <a:pt x="160" y="116"/>
                  <a:pt x="160" y="116"/>
                  <a:pt x="160" y="116"/>
                </a:cubicBezTo>
                <a:lnTo>
                  <a:pt x="160" y="156"/>
                </a:lnTo>
                <a:close/>
                <a:moveTo>
                  <a:pt x="160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68"/>
                  <a:pt x="92" y="68"/>
                  <a:pt x="92" y="68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14" y="77"/>
                  <a:pt x="121" y="83"/>
                  <a:pt x="121" y="83"/>
                </a:cubicBezTo>
                <a:cubicBezTo>
                  <a:pt x="122" y="84"/>
                  <a:pt x="124" y="85"/>
                  <a:pt x="125" y="84"/>
                </a:cubicBezTo>
                <a:cubicBezTo>
                  <a:pt x="126" y="84"/>
                  <a:pt x="126" y="84"/>
                  <a:pt x="127" y="83"/>
                </a:cubicBezTo>
                <a:cubicBezTo>
                  <a:pt x="128" y="81"/>
                  <a:pt x="128" y="79"/>
                  <a:pt x="126" y="77"/>
                </a:cubicBezTo>
                <a:cubicBezTo>
                  <a:pt x="126" y="77"/>
                  <a:pt x="122" y="74"/>
                  <a:pt x="117" y="68"/>
                </a:cubicBezTo>
                <a:cubicBezTo>
                  <a:pt x="160" y="68"/>
                  <a:pt x="160" y="68"/>
                  <a:pt x="160" y="68"/>
                </a:cubicBezTo>
                <a:lnTo>
                  <a:pt x="160" y="108"/>
                </a:lnTo>
                <a:close/>
                <a:moveTo>
                  <a:pt x="168" y="60"/>
                </a:moveTo>
                <a:cubicBezTo>
                  <a:pt x="111" y="60"/>
                  <a:pt x="111" y="60"/>
                  <a:pt x="111" y="60"/>
                </a:cubicBezTo>
                <a:cubicBezTo>
                  <a:pt x="107" y="55"/>
                  <a:pt x="104" y="50"/>
                  <a:pt x="100" y="44"/>
                </a:cubicBezTo>
                <a:cubicBezTo>
                  <a:pt x="168" y="44"/>
                  <a:pt x="168" y="44"/>
                  <a:pt x="168" y="44"/>
                </a:cubicBezTo>
                <a:lnTo>
                  <a:pt x="168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1" name="Google Shape;901;p42"/>
          <p:cNvSpPr/>
          <p:nvPr/>
        </p:nvSpPr>
        <p:spPr>
          <a:xfrm>
            <a:off x="14628879" y="9667341"/>
            <a:ext cx="1030626" cy="653108"/>
          </a:xfrm>
          <a:custGeom>
            <a:rect b="b" l="l" r="r" t="t"/>
            <a:pathLst>
              <a:path extrusionOk="0" h="112" w="176">
                <a:moveTo>
                  <a:pt x="88" y="44"/>
                </a:moveTo>
                <a:cubicBezTo>
                  <a:pt x="81" y="44"/>
                  <a:pt x="76" y="49"/>
                  <a:pt x="76" y="56"/>
                </a:cubicBezTo>
                <a:cubicBezTo>
                  <a:pt x="76" y="63"/>
                  <a:pt x="81" y="68"/>
                  <a:pt x="88" y="68"/>
                </a:cubicBezTo>
                <a:cubicBezTo>
                  <a:pt x="95" y="68"/>
                  <a:pt x="100" y="63"/>
                  <a:pt x="100" y="56"/>
                </a:cubicBezTo>
                <a:cubicBezTo>
                  <a:pt x="100" y="49"/>
                  <a:pt x="95" y="44"/>
                  <a:pt x="88" y="44"/>
                </a:cubicBezTo>
                <a:moveTo>
                  <a:pt x="88" y="16"/>
                </a:moveTo>
                <a:cubicBezTo>
                  <a:pt x="66" y="16"/>
                  <a:pt x="48" y="34"/>
                  <a:pt x="48" y="56"/>
                </a:cubicBezTo>
                <a:cubicBezTo>
                  <a:pt x="48" y="78"/>
                  <a:pt x="66" y="96"/>
                  <a:pt x="88" y="96"/>
                </a:cubicBezTo>
                <a:cubicBezTo>
                  <a:pt x="110" y="96"/>
                  <a:pt x="128" y="78"/>
                  <a:pt x="128" y="56"/>
                </a:cubicBezTo>
                <a:cubicBezTo>
                  <a:pt x="128" y="34"/>
                  <a:pt x="110" y="16"/>
                  <a:pt x="88" y="16"/>
                </a:cubicBezTo>
                <a:moveTo>
                  <a:pt x="88" y="88"/>
                </a:moveTo>
                <a:cubicBezTo>
                  <a:pt x="70" y="88"/>
                  <a:pt x="56" y="74"/>
                  <a:pt x="56" y="56"/>
                </a:cubicBezTo>
                <a:cubicBezTo>
                  <a:pt x="56" y="38"/>
                  <a:pt x="70" y="24"/>
                  <a:pt x="88" y="24"/>
                </a:cubicBezTo>
                <a:cubicBezTo>
                  <a:pt x="106" y="24"/>
                  <a:pt x="120" y="38"/>
                  <a:pt x="120" y="56"/>
                </a:cubicBezTo>
                <a:cubicBezTo>
                  <a:pt x="120" y="74"/>
                  <a:pt x="106" y="88"/>
                  <a:pt x="88" y="88"/>
                </a:cubicBezTo>
                <a:moveTo>
                  <a:pt x="88" y="0"/>
                </a:moveTo>
                <a:cubicBezTo>
                  <a:pt x="39" y="0"/>
                  <a:pt x="0" y="40"/>
                  <a:pt x="0" y="56"/>
                </a:cubicBezTo>
                <a:cubicBezTo>
                  <a:pt x="0" y="72"/>
                  <a:pt x="39" y="112"/>
                  <a:pt x="88" y="112"/>
                </a:cubicBezTo>
                <a:cubicBezTo>
                  <a:pt x="137" y="112"/>
                  <a:pt x="176" y="72"/>
                  <a:pt x="176" y="56"/>
                </a:cubicBezTo>
                <a:cubicBezTo>
                  <a:pt x="176" y="40"/>
                  <a:pt x="137" y="0"/>
                  <a:pt x="88" y="0"/>
                </a:cubicBezTo>
                <a:moveTo>
                  <a:pt x="88" y="104"/>
                </a:moveTo>
                <a:cubicBezTo>
                  <a:pt x="44" y="104"/>
                  <a:pt x="8" y="70"/>
                  <a:pt x="8" y="56"/>
                </a:cubicBezTo>
                <a:cubicBezTo>
                  <a:pt x="8" y="42"/>
                  <a:pt x="44" y="8"/>
                  <a:pt x="88" y="8"/>
                </a:cubicBezTo>
                <a:cubicBezTo>
                  <a:pt x="132" y="8"/>
                  <a:pt x="168" y="42"/>
                  <a:pt x="168" y="56"/>
                </a:cubicBezTo>
                <a:cubicBezTo>
                  <a:pt x="168" y="70"/>
                  <a:pt x="132" y="104"/>
                  <a:pt x="88" y="10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2" name="Google Shape;902;p42"/>
          <p:cNvSpPr/>
          <p:nvPr/>
        </p:nvSpPr>
        <p:spPr>
          <a:xfrm>
            <a:off x="16595749" y="9478582"/>
            <a:ext cx="1030626" cy="1030626"/>
          </a:xfrm>
          <a:custGeom>
            <a:rect b="b" l="l" r="r" t="t"/>
            <a:pathLst>
              <a:path extrusionOk="0" h="176" w="176"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4"/>
                  <a:pt x="8" y="64"/>
                  <a:pt x="8" y="64"/>
                </a:cubicBezTo>
                <a:cubicBezTo>
                  <a:pt x="168" y="64"/>
                  <a:pt x="168" y="64"/>
                  <a:pt x="168" y="64"/>
                </a:cubicBezTo>
                <a:lnTo>
                  <a:pt x="168" y="160"/>
                </a:lnTo>
                <a:close/>
                <a:moveTo>
                  <a:pt x="1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8"/>
                  <a:pt x="138" y="40"/>
                  <a:pt x="140" y="40"/>
                </a:cubicBezTo>
                <a:cubicBezTo>
                  <a:pt x="142" y="40"/>
                  <a:pt x="144" y="38"/>
                  <a:pt x="144" y="3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56"/>
                </a:lnTo>
                <a:close/>
                <a:moveTo>
                  <a:pt x="116" y="148"/>
                </a:moveTo>
                <a:cubicBezTo>
                  <a:pt x="124" y="148"/>
                  <a:pt x="124" y="148"/>
                  <a:pt x="124" y="148"/>
                </a:cubicBezTo>
                <a:cubicBezTo>
                  <a:pt x="124" y="84"/>
                  <a:pt x="124" y="84"/>
                  <a:pt x="124" y="84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18" y="86"/>
                  <a:pt x="117" y="88"/>
                  <a:pt x="116" y="90"/>
                </a:cubicBezTo>
                <a:cubicBezTo>
                  <a:pt x="115" y="91"/>
                  <a:pt x="113" y="92"/>
                  <a:pt x="112" y="93"/>
                </a:cubicBezTo>
                <a:cubicBezTo>
                  <a:pt x="110" y="94"/>
                  <a:pt x="108" y="95"/>
                  <a:pt x="106" y="95"/>
                </a:cubicBezTo>
                <a:cubicBezTo>
                  <a:pt x="104" y="96"/>
                  <a:pt x="102" y="96"/>
                  <a:pt x="100" y="96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16" y="102"/>
                  <a:pt x="116" y="102"/>
                  <a:pt x="116" y="102"/>
                </a:cubicBezTo>
                <a:lnTo>
                  <a:pt x="116" y="148"/>
                </a:lnTo>
                <a:close/>
                <a:moveTo>
                  <a:pt x="78" y="139"/>
                </a:moveTo>
                <a:cubicBezTo>
                  <a:pt x="77" y="140"/>
                  <a:pt x="75" y="141"/>
                  <a:pt x="74" y="141"/>
                </a:cubicBezTo>
                <a:cubicBezTo>
                  <a:pt x="72" y="142"/>
                  <a:pt x="70" y="142"/>
                  <a:pt x="69" y="142"/>
                </a:cubicBezTo>
                <a:cubicBezTo>
                  <a:pt x="64" y="142"/>
                  <a:pt x="61" y="141"/>
                  <a:pt x="59" y="138"/>
                </a:cubicBezTo>
                <a:cubicBezTo>
                  <a:pt x="57" y="136"/>
                  <a:pt x="55" y="132"/>
                  <a:pt x="55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31"/>
                  <a:pt x="48" y="134"/>
                  <a:pt x="49" y="137"/>
                </a:cubicBezTo>
                <a:cubicBezTo>
                  <a:pt x="50" y="140"/>
                  <a:pt x="52" y="142"/>
                  <a:pt x="53" y="143"/>
                </a:cubicBezTo>
                <a:cubicBezTo>
                  <a:pt x="55" y="145"/>
                  <a:pt x="57" y="147"/>
                  <a:pt x="60" y="148"/>
                </a:cubicBezTo>
                <a:cubicBezTo>
                  <a:pt x="63" y="148"/>
                  <a:pt x="65" y="149"/>
                  <a:pt x="69" y="149"/>
                </a:cubicBezTo>
                <a:cubicBezTo>
                  <a:pt x="71" y="149"/>
                  <a:pt x="74" y="148"/>
                  <a:pt x="77" y="148"/>
                </a:cubicBezTo>
                <a:cubicBezTo>
                  <a:pt x="79" y="147"/>
                  <a:pt x="82" y="146"/>
                  <a:pt x="84" y="144"/>
                </a:cubicBezTo>
                <a:cubicBezTo>
                  <a:pt x="86" y="142"/>
                  <a:pt x="87" y="140"/>
                  <a:pt x="88" y="138"/>
                </a:cubicBezTo>
                <a:cubicBezTo>
                  <a:pt x="89" y="135"/>
                  <a:pt x="90" y="133"/>
                  <a:pt x="90" y="129"/>
                </a:cubicBezTo>
                <a:cubicBezTo>
                  <a:pt x="90" y="126"/>
                  <a:pt x="89" y="122"/>
                  <a:pt x="87" y="119"/>
                </a:cubicBezTo>
                <a:cubicBezTo>
                  <a:pt x="85" y="117"/>
                  <a:pt x="83" y="115"/>
                  <a:pt x="79" y="114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81" y="112"/>
                  <a:pt x="83" y="111"/>
                  <a:pt x="85" y="109"/>
                </a:cubicBezTo>
                <a:cubicBezTo>
                  <a:pt x="87" y="106"/>
                  <a:pt x="87" y="104"/>
                  <a:pt x="87" y="101"/>
                </a:cubicBezTo>
                <a:cubicBezTo>
                  <a:pt x="87" y="98"/>
                  <a:pt x="87" y="95"/>
                  <a:pt x="86" y="93"/>
                </a:cubicBezTo>
                <a:cubicBezTo>
                  <a:pt x="85" y="91"/>
                  <a:pt x="84" y="89"/>
                  <a:pt x="82" y="88"/>
                </a:cubicBezTo>
                <a:cubicBezTo>
                  <a:pt x="80" y="86"/>
                  <a:pt x="78" y="85"/>
                  <a:pt x="76" y="85"/>
                </a:cubicBezTo>
                <a:cubicBezTo>
                  <a:pt x="74" y="84"/>
                  <a:pt x="71" y="84"/>
                  <a:pt x="68" y="84"/>
                </a:cubicBezTo>
                <a:cubicBezTo>
                  <a:pt x="65" y="84"/>
                  <a:pt x="63" y="84"/>
                  <a:pt x="60" y="85"/>
                </a:cubicBezTo>
                <a:cubicBezTo>
                  <a:pt x="58" y="86"/>
                  <a:pt x="56" y="88"/>
                  <a:pt x="54" y="89"/>
                </a:cubicBezTo>
                <a:cubicBezTo>
                  <a:pt x="53" y="91"/>
                  <a:pt x="51" y="93"/>
                  <a:pt x="51" y="96"/>
                </a:cubicBezTo>
                <a:cubicBezTo>
                  <a:pt x="50" y="98"/>
                  <a:pt x="49" y="101"/>
                  <a:pt x="49" y="104"/>
                </a:cubicBezTo>
                <a:cubicBezTo>
                  <a:pt x="57" y="104"/>
                  <a:pt x="57" y="104"/>
                  <a:pt x="57" y="104"/>
                </a:cubicBezTo>
                <a:cubicBezTo>
                  <a:pt x="57" y="103"/>
                  <a:pt x="57" y="101"/>
                  <a:pt x="57" y="99"/>
                </a:cubicBezTo>
                <a:cubicBezTo>
                  <a:pt x="58" y="97"/>
                  <a:pt x="58" y="96"/>
                  <a:pt x="59" y="95"/>
                </a:cubicBezTo>
                <a:cubicBezTo>
                  <a:pt x="60" y="93"/>
                  <a:pt x="62" y="92"/>
                  <a:pt x="63" y="92"/>
                </a:cubicBezTo>
                <a:cubicBezTo>
                  <a:pt x="65" y="91"/>
                  <a:pt x="66" y="90"/>
                  <a:pt x="68" y="90"/>
                </a:cubicBezTo>
                <a:cubicBezTo>
                  <a:pt x="72" y="90"/>
                  <a:pt x="74" y="91"/>
                  <a:pt x="76" y="93"/>
                </a:cubicBezTo>
                <a:cubicBezTo>
                  <a:pt x="78" y="95"/>
                  <a:pt x="79" y="97"/>
                  <a:pt x="79" y="101"/>
                </a:cubicBezTo>
                <a:cubicBezTo>
                  <a:pt x="79" y="102"/>
                  <a:pt x="79" y="104"/>
                  <a:pt x="78" y="105"/>
                </a:cubicBezTo>
                <a:cubicBezTo>
                  <a:pt x="78" y="107"/>
                  <a:pt x="77" y="108"/>
                  <a:pt x="76" y="109"/>
                </a:cubicBezTo>
                <a:cubicBezTo>
                  <a:pt x="75" y="109"/>
                  <a:pt x="74" y="110"/>
                  <a:pt x="72" y="111"/>
                </a:cubicBezTo>
                <a:cubicBezTo>
                  <a:pt x="71" y="111"/>
                  <a:pt x="69" y="111"/>
                  <a:pt x="68" y="111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65" y="111"/>
                  <a:pt x="65" y="111"/>
                  <a:pt x="64" y="111"/>
                </a:cubicBezTo>
                <a:cubicBezTo>
                  <a:pt x="64" y="118"/>
                  <a:pt x="64" y="118"/>
                  <a:pt x="64" y="118"/>
                </a:cubicBezTo>
                <a:cubicBezTo>
                  <a:pt x="66" y="118"/>
                  <a:pt x="67" y="117"/>
                  <a:pt x="69" y="117"/>
                </a:cubicBezTo>
                <a:cubicBezTo>
                  <a:pt x="71" y="117"/>
                  <a:pt x="72" y="118"/>
                  <a:pt x="74" y="118"/>
                </a:cubicBezTo>
                <a:cubicBezTo>
                  <a:pt x="76" y="119"/>
                  <a:pt x="77" y="120"/>
                  <a:pt x="78" y="121"/>
                </a:cubicBezTo>
                <a:cubicBezTo>
                  <a:pt x="79" y="122"/>
                  <a:pt x="80" y="123"/>
                  <a:pt x="81" y="124"/>
                </a:cubicBezTo>
                <a:cubicBezTo>
                  <a:pt x="82" y="126"/>
                  <a:pt x="82" y="128"/>
                  <a:pt x="82" y="130"/>
                </a:cubicBezTo>
                <a:cubicBezTo>
                  <a:pt x="82" y="132"/>
                  <a:pt x="82" y="133"/>
                  <a:pt x="81" y="135"/>
                </a:cubicBezTo>
                <a:cubicBezTo>
                  <a:pt x="80" y="137"/>
                  <a:pt x="79" y="138"/>
                  <a:pt x="78" y="139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3" name="Google Shape;903;p42"/>
          <p:cNvSpPr/>
          <p:nvPr/>
        </p:nvSpPr>
        <p:spPr>
          <a:xfrm>
            <a:off x="18562618" y="9478582"/>
            <a:ext cx="1026848" cy="1030626"/>
          </a:xfrm>
          <a:custGeom>
            <a:rect b="b" l="l" r="r" t="t"/>
            <a:pathLst>
              <a:path extrusionOk="0" h="176" w="176">
                <a:moveTo>
                  <a:pt x="108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124"/>
                  <a:pt x="92" y="124"/>
                  <a:pt x="92" y="124"/>
                </a:cubicBezTo>
                <a:cubicBezTo>
                  <a:pt x="108" y="124"/>
                  <a:pt x="108" y="124"/>
                  <a:pt x="108" y="124"/>
                </a:cubicBezTo>
                <a:lnTo>
                  <a:pt x="108" y="108"/>
                </a:lnTo>
                <a:close/>
                <a:moveTo>
                  <a:pt x="108" y="80"/>
                </a:moveTo>
                <a:cubicBezTo>
                  <a:pt x="92" y="80"/>
                  <a:pt x="92" y="80"/>
                  <a:pt x="92" y="80"/>
                </a:cubicBezTo>
                <a:cubicBezTo>
                  <a:pt x="92" y="96"/>
                  <a:pt x="92" y="96"/>
                  <a:pt x="9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80"/>
                </a:lnTo>
                <a:close/>
                <a:moveTo>
                  <a:pt x="108" y="136"/>
                </a:moveTo>
                <a:cubicBezTo>
                  <a:pt x="92" y="136"/>
                  <a:pt x="92" y="136"/>
                  <a:pt x="92" y="136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108" y="152"/>
                  <a:pt x="108" y="152"/>
                  <a:pt x="108" y="152"/>
                </a:cubicBezTo>
                <a:lnTo>
                  <a:pt x="108" y="136"/>
                </a:lnTo>
                <a:close/>
                <a:moveTo>
                  <a:pt x="132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96"/>
                  <a:pt x="132" y="96"/>
                  <a:pt x="132" y="96"/>
                </a:cubicBezTo>
                <a:lnTo>
                  <a:pt x="132" y="80"/>
                </a:lnTo>
                <a:close/>
                <a:moveTo>
                  <a:pt x="156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56" y="96"/>
                  <a:pt x="156" y="96"/>
                  <a:pt x="156" y="96"/>
                </a:cubicBezTo>
                <a:lnTo>
                  <a:pt x="156" y="80"/>
                </a:lnTo>
                <a:close/>
                <a:moveTo>
                  <a:pt x="132" y="108"/>
                </a:moveTo>
                <a:cubicBezTo>
                  <a:pt x="116" y="108"/>
                  <a:pt x="116" y="108"/>
                  <a:pt x="116" y="108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32" y="124"/>
                  <a:pt x="132" y="124"/>
                  <a:pt x="132" y="124"/>
                </a:cubicBezTo>
                <a:lnTo>
                  <a:pt x="132" y="108"/>
                </a:lnTo>
                <a:close/>
                <a:moveTo>
                  <a:pt x="156" y="108"/>
                </a:moveTo>
                <a:cubicBezTo>
                  <a:pt x="140" y="108"/>
                  <a:pt x="140" y="108"/>
                  <a:pt x="140" y="108"/>
                </a:cubicBezTo>
                <a:cubicBezTo>
                  <a:pt x="140" y="124"/>
                  <a:pt x="140" y="124"/>
                  <a:pt x="140" y="124"/>
                </a:cubicBezTo>
                <a:cubicBezTo>
                  <a:pt x="156" y="124"/>
                  <a:pt x="156" y="124"/>
                  <a:pt x="156" y="124"/>
                </a:cubicBezTo>
                <a:lnTo>
                  <a:pt x="156" y="108"/>
                </a:lnTo>
                <a:close/>
                <a:moveTo>
                  <a:pt x="84" y="108"/>
                </a:moveTo>
                <a:cubicBezTo>
                  <a:pt x="68" y="108"/>
                  <a:pt x="68" y="108"/>
                  <a:pt x="68" y="108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84" y="124"/>
                  <a:pt x="84" y="124"/>
                  <a:pt x="84" y="124"/>
                </a:cubicBezTo>
                <a:lnTo>
                  <a:pt x="84" y="108"/>
                </a:lnTo>
                <a:close/>
                <a:moveTo>
                  <a:pt x="84" y="80"/>
                </a:moveTo>
                <a:cubicBezTo>
                  <a:pt x="68" y="80"/>
                  <a:pt x="68" y="80"/>
                  <a:pt x="68" y="80"/>
                </a:cubicBezTo>
                <a:cubicBezTo>
                  <a:pt x="68" y="96"/>
                  <a:pt x="68" y="96"/>
                  <a:pt x="68" y="96"/>
                </a:cubicBezTo>
                <a:cubicBezTo>
                  <a:pt x="84" y="96"/>
                  <a:pt x="84" y="96"/>
                  <a:pt x="84" y="96"/>
                </a:cubicBezTo>
                <a:lnTo>
                  <a:pt x="84" y="80"/>
                </a:lnTo>
                <a:close/>
                <a:moveTo>
                  <a:pt x="84" y="136"/>
                </a:moveTo>
                <a:cubicBezTo>
                  <a:pt x="68" y="136"/>
                  <a:pt x="68" y="136"/>
                  <a:pt x="68" y="136"/>
                </a:cubicBezTo>
                <a:cubicBezTo>
                  <a:pt x="68" y="152"/>
                  <a:pt x="68" y="152"/>
                  <a:pt x="68" y="152"/>
                </a:cubicBezTo>
                <a:cubicBezTo>
                  <a:pt x="84" y="152"/>
                  <a:pt x="84" y="152"/>
                  <a:pt x="84" y="152"/>
                </a:cubicBezTo>
                <a:lnTo>
                  <a:pt x="84" y="136"/>
                </a:lnTo>
                <a:close/>
                <a:moveTo>
                  <a:pt x="36" y="108"/>
                </a:moveTo>
                <a:cubicBezTo>
                  <a:pt x="20" y="108"/>
                  <a:pt x="20" y="108"/>
                  <a:pt x="20" y="108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36" y="124"/>
                  <a:pt x="36" y="124"/>
                  <a:pt x="36" y="124"/>
                </a:cubicBezTo>
                <a:lnTo>
                  <a:pt x="36" y="108"/>
                </a:lnTo>
                <a:close/>
                <a:moveTo>
                  <a:pt x="36" y="80"/>
                </a:moveTo>
                <a:cubicBezTo>
                  <a:pt x="20" y="80"/>
                  <a:pt x="20" y="80"/>
                  <a:pt x="20" y="80"/>
                </a:cubicBezTo>
                <a:cubicBezTo>
                  <a:pt x="20" y="96"/>
                  <a:pt x="20" y="96"/>
                  <a:pt x="20" y="96"/>
                </a:cubicBezTo>
                <a:cubicBezTo>
                  <a:pt x="36" y="96"/>
                  <a:pt x="36" y="96"/>
                  <a:pt x="36" y="96"/>
                </a:cubicBezTo>
                <a:lnTo>
                  <a:pt x="36" y="80"/>
                </a:lnTo>
                <a:close/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4"/>
                  <a:pt x="8" y="64"/>
                  <a:pt x="8" y="64"/>
                </a:cubicBezTo>
                <a:cubicBezTo>
                  <a:pt x="168" y="64"/>
                  <a:pt x="168" y="64"/>
                  <a:pt x="168" y="64"/>
                </a:cubicBezTo>
                <a:lnTo>
                  <a:pt x="168" y="160"/>
                </a:lnTo>
                <a:close/>
                <a:moveTo>
                  <a:pt x="1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8"/>
                  <a:pt x="138" y="40"/>
                  <a:pt x="140" y="40"/>
                </a:cubicBezTo>
                <a:cubicBezTo>
                  <a:pt x="142" y="40"/>
                  <a:pt x="144" y="38"/>
                  <a:pt x="144" y="3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56"/>
                </a:lnTo>
                <a:close/>
                <a:moveTo>
                  <a:pt x="36" y="136"/>
                </a:moveTo>
                <a:cubicBezTo>
                  <a:pt x="20" y="136"/>
                  <a:pt x="20" y="136"/>
                  <a:pt x="20" y="136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36" y="152"/>
                  <a:pt x="36" y="152"/>
                  <a:pt x="36" y="152"/>
                </a:cubicBezTo>
                <a:lnTo>
                  <a:pt x="36" y="136"/>
                </a:lnTo>
                <a:close/>
                <a:moveTo>
                  <a:pt x="60" y="80"/>
                </a:moveTo>
                <a:cubicBezTo>
                  <a:pt x="44" y="80"/>
                  <a:pt x="44" y="80"/>
                  <a:pt x="44" y="80"/>
                </a:cubicBezTo>
                <a:cubicBezTo>
                  <a:pt x="44" y="96"/>
                  <a:pt x="44" y="96"/>
                  <a:pt x="44" y="96"/>
                </a:cubicBezTo>
                <a:cubicBezTo>
                  <a:pt x="60" y="96"/>
                  <a:pt x="60" y="96"/>
                  <a:pt x="60" y="96"/>
                </a:cubicBezTo>
                <a:lnTo>
                  <a:pt x="60" y="80"/>
                </a:lnTo>
                <a:close/>
                <a:moveTo>
                  <a:pt x="60" y="136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60" y="152"/>
                  <a:pt x="60" y="152"/>
                  <a:pt x="60" y="152"/>
                </a:cubicBezTo>
                <a:lnTo>
                  <a:pt x="60" y="136"/>
                </a:lnTo>
                <a:close/>
                <a:moveTo>
                  <a:pt x="60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60" y="124"/>
                  <a:pt x="60" y="124"/>
                  <a:pt x="60" y="124"/>
                </a:cubicBezTo>
                <a:lnTo>
                  <a:pt x="60" y="10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4" name="Google Shape;904;p42"/>
          <p:cNvSpPr/>
          <p:nvPr/>
        </p:nvSpPr>
        <p:spPr>
          <a:xfrm>
            <a:off x="20525712" y="9478582"/>
            <a:ext cx="1030626" cy="1030626"/>
          </a:xfrm>
          <a:custGeom>
            <a:rect b="b" l="l" r="r" t="t"/>
            <a:pathLst>
              <a:path extrusionOk="0" h="176" w="176">
                <a:moveTo>
                  <a:pt x="172" y="72"/>
                </a:moveTo>
                <a:cubicBezTo>
                  <a:pt x="174" y="72"/>
                  <a:pt x="176" y="70"/>
                  <a:pt x="176" y="68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76" y="51"/>
                  <a:pt x="175" y="49"/>
                  <a:pt x="174" y="49"/>
                </a:cubicBezTo>
                <a:cubicBezTo>
                  <a:pt x="174" y="49"/>
                  <a:pt x="174" y="49"/>
                  <a:pt x="174" y="49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1"/>
                  <a:pt x="90" y="1"/>
                  <a:pt x="90" y="1"/>
                </a:cubicBezTo>
                <a:cubicBezTo>
                  <a:pt x="89" y="0"/>
                  <a:pt x="89" y="0"/>
                  <a:pt x="88" y="0"/>
                </a:cubicBezTo>
                <a:cubicBezTo>
                  <a:pt x="87" y="0"/>
                  <a:pt x="87" y="0"/>
                  <a:pt x="86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cubicBezTo>
                  <a:pt x="1" y="49"/>
                  <a:pt x="0" y="51"/>
                  <a:pt x="0" y="52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2"/>
                  <a:pt x="4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10" y="144"/>
                  <a:pt x="9" y="145"/>
                  <a:pt x="8" y="147"/>
                </a:cubicBezTo>
                <a:cubicBezTo>
                  <a:pt x="8" y="147"/>
                  <a:pt x="8" y="147"/>
                  <a:pt x="8" y="147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2"/>
                  <a:pt x="176" y="171"/>
                  <a:pt x="176" y="171"/>
                </a:cubicBezTo>
                <a:cubicBezTo>
                  <a:pt x="176" y="171"/>
                  <a:pt x="176" y="171"/>
                  <a:pt x="176" y="171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7" y="145"/>
                  <a:pt x="166" y="144"/>
                  <a:pt x="164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0" y="72"/>
                  <a:pt x="160" y="72"/>
                  <a:pt x="160" y="72"/>
                </a:cubicBezTo>
                <a:lnTo>
                  <a:pt x="172" y="72"/>
                </a:lnTo>
                <a:close/>
                <a:moveTo>
                  <a:pt x="88" y="9"/>
                </a:moveTo>
                <a:cubicBezTo>
                  <a:pt x="157" y="48"/>
                  <a:pt x="157" y="48"/>
                  <a:pt x="157" y="48"/>
                </a:cubicBezTo>
                <a:cubicBezTo>
                  <a:pt x="19" y="48"/>
                  <a:pt x="19" y="48"/>
                  <a:pt x="19" y="48"/>
                </a:cubicBezTo>
                <a:lnTo>
                  <a:pt x="88" y="9"/>
                </a:lnTo>
                <a:close/>
                <a:moveTo>
                  <a:pt x="161" y="152"/>
                </a:moveTo>
                <a:cubicBezTo>
                  <a:pt x="166" y="168"/>
                  <a:pt x="166" y="168"/>
                  <a:pt x="166" y="168"/>
                </a:cubicBezTo>
                <a:cubicBezTo>
                  <a:pt x="10" y="168"/>
                  <a:pt x="10" y="168"/>
                  <a:pt x="10" y="168"/>
                </a:cubicBezTo>
                <a:cubicBezTo>
                  <a:pt x="15" y="152"/>
                  <a:pt x="15" y="152"/>
                  <a:pt x="15" y="152"/>
                </a:cubicBezTo>
                <a:lnTo>
                  <a:pt x="161" y="152"/>
                </a:lnTo>
                <a:close/>
                <a:moveTo>
                  <a:pt x="24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72"/>
                </a:lnTo>
                <a:close/>
                <a:moveTo>
                  <a:pt x="48" y="72"/>
                </a:moveTo>
                <a:cubicBezTo>
                  <a:pt x="64" y="72"/>
                  <a:pt x="64" y="72"/>
                  <a:pt x="64" y="72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48" y="144"/>
                  <a:pt x="48" y="144"/>
                  <a:pt x="48" y="144"/>
                </a:cubicBezTo>
                <a:lnTo>
                  <a:pt x="48" y="72"/>
                </a:lnTo>
                <a:close/>
                <a:moveTo>
                  <a:pt x="72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72" y="144"/>
                  <a:pt x="72" y="144"/>
                  <a:pt x="72" y="144"/>
                </a:cubicBezTo>
                <a:lnTo>
                  <a:pt x="72" y="72"/>
                </a:lnTo>
                <a:close/>
                <a:moveTo>
                  <a:pt x="112" y="72"/>
                </a:moveTo>
                <a:cubicBezTo>
                  <a:pt x="128" y="72"/>
                  <a:pt x="128" y="72"/>
                  <a:pt x="128" y="72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12" y="144"/>
                  <a:pt x="112" y="144"/>
                  <a:pt x="112" y="144"/>
                </a:cubicBezTo>
                <a:lnTo>
                  <a:pt x="112" y="72"/>
                </a:lnTo>
                <a:close/>
                <a:moveTo>
                  <a:pt x="136" y="72"/>
                </a:moveTo>
                <a:cubicBezTo>
                  <a:pt x="152" y="72"/>
                  <a:pt x="152" y="72"/>
                  <a:pt x="152" y="72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36" y="144"/>
                  <a:pt x="136" y="144"/>
                  <a:pt x="136" y="144"/>
                </a:cubicBezTo>
                <a:lnTo>
                  <a:pt x="136" y="72"/>
                </a:lnTo>
                <a:close/>
                <a:moveTo>
                  <a:pt x="8" y="56"/>
                </a:moveTo>
                <a:cubicBezTo>
                  <a:pt x="168" y="56"/>
                  <a:pt x="168" y="56"/>
                  <a:pt x="168" y="56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8" y="64"/>
                  <a:pt x="8" y="64"/>
                  <a:pt x="8" y="64"/>
                </a:cubicBezTo>
                <a:lnTo>
                  <a:pt x="8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5" name="Google Shape;905;p42"/>
          <p:cNvSpPr/>
          <p:nvPr/>
        </p:nvSpPr>
        <p:spPr>
          <a:xfrm>
            <a:off x="2838989" y="11536055"/>
            <a:ext cx="1026848" cy="841867"/>
          </a:xfrm>
          <a:custGeom>
            <a:rect b="b" l="l" r="r" t="t"/>
            <a:pathLst>
              <a:path extrusionOk="0" h="144" w="176">
                <a:moveTo>
                  <a:pt x="88" y="40"/>
                </a:moveTo>
                <a:cubicBezTo>
                  <a:pt x="84" y="40"/>
                  <a:pt x="80" y="44"/>
                  <a:pt x="80" y="48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4"/>
                  <a:pt x="86" y="96"/>
                  <a:pt x="88" y="96"/>
                </a:cubicBezTo>
                <a:cubicBezTo>
                  <a:pt x="90" y="96"/>
                  <a:pt x="92" y="94"/>
                  <a:pt x="92" y="92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44"/>
                  <a:pt x="92" y="40"/>
                  <a:pt x="88" y="40"/>
                </a:cubicBezTo>
                <a:moveTo>
                  <a:pt x="88" y="104"/>
                </a:moveTo>
                <a:cubicBezTo>
                  <a:pt x="84" y="104"/>
                  <a:pt x="80" y="108"/>
                  <a:pt x="80" y="112"/>
                </a:cubicBezTo>
                <a:cubicBezTo>
                  <a:pt x="80" y="116"/>
                  <a:pt x="84" y="120"/>
                  <a:pt x="88" y="120"/>
                </a:cubicBezTo>
                <a:cubicBezTo>
                  <a:pt x="92" y="120"/>
                  <a:pt x="96" y="116"/>
                  <a:pt x="96" y="112"/>
                </a:cubicBezTo>
                <a:cubicBezTo>
                  <a:pt x="96" y="108"/>
                  <a:pt x="92" y="104"/>
                  <a:pt x="88" y="104"/>
                </a:cubicBezTo>
                <a:moveTo>
                  <a:pt x="174" y="120"/>
                </a:moveTo>
                <a:cubicBezTo>
                  <a:pt x="102" y="8"/>
                  <a:pt x="102" y="8"/>
                  <a:pt x="102" y="8"/>
                </a:cubicBezTo>
                <a:cubicBezTo>
                  <a:pt x="102" y="8"/>
                  <a:pt x="98" y="0"/>
                  <a:pt x="88" y="0"/>
                </a:cubicBezTo>
                <a:cubicBezTo>
                  <a:pt x="78" y="0"/>
                  <a:pt x="74" y="8"/>
                  <a:pt x="74" y="8"/>
                </a:cubicBezTo>
                <a:cubicBezTo>
                  <a:pt x="2" y="120"/>
                  <a:pt x="2" y="120"/>
                  <a:pt x="2" y="120"/>
                </a:cubicBezTo>
                <a:cubicBezTo>
                  <a:pt x="2" y="120"/>
                  <a:pt x="0" y="123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22"/>
                  <a:pt x="174" y="120"/>
                  <a:pt x="174" y="120"/>
                </a:cubicBezTo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126"/>
                  <a:pt x="8" y="125"/>
                  <a:pt x="9" y="125"/>
                </a:cubicBezTo>
                <a:cubicBezTo>
                  <a:pt x="9" y="125"/>
                  <a:pt x="9" y="125"/>
                  <a:pt x="9" y="124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3" y="8"/>
                  <a:pt x="88" y="8"/>
                </a:cubicBezTo>
                <a:cubicBezTo>
                  <a:pt x="93" y="8"/>
                  <a:pt x="94" y="11"/>
                  <a:pt x="95" y="11"/>
                </a:cubicBezTo>
                <a:cubicBezTo>
                  <a:pt x="95" y="12"/>
                  <a:pt x="95" y="12"/>
                  <a:pt x="95" y="12"/>
                </a:cubicBezTo>
                <a:cubicBezTo>
                  <a:pt x="167" y="124"/>
                  <a:pt x="167" y="124"/>
                  <a:pt x="167" y="124"/>
                </a:cubicBezTo>
                <a:cubicBezTo>
                  <a:pt x="167" y="125"/>
                  <a:pt x="167" y="125"/>
                  <a:pt x="168" y="125"/>
                </a:cubicBezTo>
                <a:cubicBezTo>
                  <a:pt x="168" y="125"/>
                  <a:pt x="168" y="126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6" name="Google Shape;906;p42"/>
          <p:cNvSpPr/>
          <p:nvPr/>
        </p:nvSpPr>
        <p:spPr>
          <a:xfrm>
            <a:off x="4896462" y="11441677"/>
            <a:ext cx="841866" cy="1030626"/>
          </a:xfrm>
          <a:custGeom>
            <a:rect b="b" l="l" r="r" t="t"/>
            <a:pathLst>
              <a:path extrusionOk="0" h="176" w="144">
                <a:moveTo>
                  <a:pt x="72" y="152"/>
                </a:moveTo>
                <a:cubicBezTo>
                  <a:pt x="74" y="152"/>
                  <a:pt x="76" y="150"/>
                  <a:pt x="76" y="148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0"/>
                  <a:pt x="74" y="48"/>
                  <a:pt x="72" y="48"/>
                </a:cubicBezTo>
                <a:cubicBezTo>
                  <a:pt x="70" y="48"/>
                  <a:pt x="68" y="50"/>
                  <a:pt x="68" y="52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50"/>
                  <a:pt x="70" y="152"/>
                  <a:pt x="72" y="152"/>
                </a:cubicBezTo>
                <a:moveTo>
                  <a:pt x="96" y="152"/>
                </a:moveTo>
                <a:cubicBezTo>
                  <a:pt x="98" y="152"/>
                  <a:pt x="100" y="150"/>
                  <a:pt x="100" y="148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06" y="50"/>
                  <a:pt x="104" y="48"/>
                  <a:pt x="102" y="48"/>
                </a:cubicBezTo>
                <a:cubicBezTo>
                  <a:pt x="100" y="48"/>
                  <a:pt x="98" y="50"/>
                  <a:pt x="98" y="52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2" y="150"/>
                  <a:pt x="94" y="152"/>
                  <a:pt x="96" y="152"/>
                </a:cubicBezTo>
                <a:moveTo>
                  <a:pt x="14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8"/>
                  <a:pt x="100" y="8"/>
                  <a:pt x="100" y="8"/>
                </a:cubicBezTo>
                <a:cubicBezTo>
                  <a:pt x="100" y="4"/>
                  <a:pt x="96" y="0"/>
                  <a:pt x="9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8" y="0"/>
                  <a:pt x="44" y="4"/>
                  <a:pt x="44" y="8"/>
                </a:cubicBezTo>
                <a:cubicBezTo>
                  <a:pt x="44" y="24"/>
                  <a:pt x="44" y="24"/>
                  <a:pt x="4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1" y="169"/>
                  <a:pt x="27" y="176"/>
                  <a:pt x="36" y="176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17" y="176"/>
                  <a:pt x="122" y="169"/>
                  <a:pt x="124" y="16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40" y="32"/>
                  <a:pt x="140" y="32"/>
                  <a:pt x="140" y="32"/>
                </a:cubicBezTo>
                <a:cubicBezTo>
                  <a:pt x="142" y="32"/>
                  <a:pt x="144" y="30"/>
                  <a:pt x="144" y="28"/>
                </a:cubicBezTo>
                <a:cubicBezTo>
                  <a:pt x="144" y="26"/>
                  <a:pt x="142" y="24"/>
                  <a:pt x="140" y="24"/>
                </a:cubicBezTo>
                <a:moveTo>
                  <a:pt x="52" y="8"/>
                </a:moveTo>
                <a:cubicBezTo>
                  <a:pt x="92" y="8"/>
                  <a:pt x="92" y="8"/>
                  <a:pt x="92" y="8"/>
                </a:cubicBezTo>
                <a:cubicBezTo>
                  <a:pt x="92" y="24"/>
                  <a:pt x="92" y="24"/>
                  <a:pt x="92" y="24"/>
                </a:cubicBezTo>
                <a:cubicBezTo>
                  <a:pt x="52" y="24"/>
                  <a:pt x="52" y="24"/>
                  <a:pt x="52" y="24"/>
                </a:cubicBezTo>
                <a:lnTo>
                  <a:pt x="52" y="8"/>
                </a:lnTo>
                <a:close/>
                <a:moveTo>
                  <a:pt x="116" y="160"/>
                </a:moveTo>
                <a:cubicBezTo>
                  <a:pt x="115" y="164"/>
                  <a:pt x="112" y="168"/>
                  <a:pt x="108" y="168"/>
                </a:cubicBezTo>
                <a:cubicBezTo>
                  <a:pt x="36" y="168"/>
                  <a:pt x="36" y="168"/>
                  <a:pt x="36" y="168"/>
                </a:cubicBezTo>
                <a:cubicBezTo>
                  <a:pt x="32" y="168"/>
                  <a:pt x="29" y="164"/>
                  <a:pt x="28" y="160"/>
                </a:cubicBezTo>
                <a:cubicBezTo>
                  <a:pt x="20" y="32"/>
                  <a:pt x="20" y="32"/>
                  <a:pt x="20" y="32"/>
                </a:cubicBezTo>
                <a:cubicBezTo>
                  <a:pt x="124" y="32"/>
                  <a:pt x="124" y="32"/>
                  <a:pt x="124" y="32"/>
                </a:cubicBezTo>
                <a:lnTo>
                  <a:pt x="116" y="160"/>
                </a:lnTo>
                <a:close/>
                <a:moveTo>
                  <a:pt x="48" y="152"/>
                </a:moveTo>
                <a:cubicBezTo>
                  <a:pt x="50" y="152"/>
                  <a:pt x="52" y="150"/>
                  <a:pt x="52" y="148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0"/>
                  <a:pt x="44" y="48"/>
                  <a:pt x="42" y="48"/>
                </a:cubicBezTo>
                <a:cubicBezTo>
                  <a:pt x="40" y="48"/>
                  <a:pt x="38" y="50"/>
                  <a:pt x="38" y="52"/>
                </a:cubicBezTo>
                <a:cubicBezTo>
                  <a:pt x="44" y="148"/>
                  <a:pt x="44" y="148"/>
                  <a:pt x="44" y="148"/>
                </a:cubicBezTo>
                <a:cubicBezTo>
                  <a:pt x="44" y="150"/>
                  <a:pt x="46" y="152"/>
                  <a:pt x="48" y="15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7" name="Google Shape;907;p42"/>
          <p:cNvSpPr/>
          <p:nvPr/>
        </p:nvSpPr>
        <p:spPr>
          <a:xfrm>
            <a:off x="6931286" y="11441677"/>
            <a:ext cx="702184" cy="1030626"/>
          </a:xfrm>
          <a:custGeom>
            <a:rect b="b" l="l" r="r" t="t"/>
            <a:pathLst>
              <a:path extrusionOk="0" h="176" w="120">
                <a:moveTo>
                  <a:pt x="84" y="152"/>
                </a:moveTo>
                <a:cubicBezTo>
                  <a:pt x="86" y="152"/>
                  <a:pt x="88" y="150"/>
                  <a:pt x="88" y="148"/>
                </a:cubicBezTo>
                <a:cubicBezTo>
                  <a:pt x="94" y="52"/>
                  <a:pt x="94" y="52"/>
                  <a:pt x="94" y="52"/>
                </a:cubicBezTo>
                <a:cubicBezTo>
                  <a:pt x="94" y="50"/>
                  <a:pt x="92" y="48"/>
                  <a:pt x="90" y="48"/>
                </a:cubicBezTo>
                <a:cubicBezTo>
                  <a:pt x="88" y="48"/>
                  <a:pt x="86" y="50"/>
                  <a:pt x="86" y="52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0" y="150"/>
                  <a:pt x="82" y="152"/>
                  <a:pt x="84" y="152"/>
                </a:cubicBezTo>
                <a:moveTo>
                  <a:pt x="60" y="152"/>
                </a:moveTo>
                <a:cubicBezTo>
                  <a:pt x="62" y="152"/>
                  <a:pt x="64" y="150"/>
                  <a:pt x="64" y="148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0"/>
                  <a:pt x="62" y="48"/>
                  <a:pt x="60" y="48"/>
                </a:cubicBezTo>
                <a:cubicBezTo>
                  <a:pt x="58" y="48"/>
                  <a:pt x="56" y="50"/>
                  <a:pt x="56" y="52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56" y="150"/>
                  <a:pt x="58" y="152"/>
                  <a:pt x="60" y="152"/>
                </a:cubicBezTo>
                <a:moveTo>
                  <a:pt x="36" y="152"/>
                </a:moveTo>
                <a:cubicBezTo>
                  <a:pt x="38" y="152"/>
                  <a:pt x="40" y="150"/>
                  <a:pt x="40" y="148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0"/>
                  <a:pt x="32" y="48"/>
                  <a:pt x="30" y="48"/>
                </a:cubicBezTo>
                <a:cubicBezTo>
                  <a:pt x="28" y="48"/>
                  <a:pt x="26" y="50"/>
                  <a:pt x="26" y="52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0"/>
                  <a:pt x="34" y="152"/>
                  <a:pt x="36" y="152"/>
                </a:cubicBezTo>
                <a:moveTo>
                  <a:pt x="116" y="24"/>
                </a:moveTo>
                <a:cubicBezTo>
                  <a:pt x="109" y="24"/>
                  <a:pt x="109" y="24"/>
                  <a:pt x="109" y="24"/>
                </a:cubicBezTo>
                <a:cubicBezTo>
                  <a:pt x="107" y="22"/>
                  <a:pt x="104" y="20"/>
                  <a:pt x="102" y="16"/>
                </a:cubicBezTo>
                <a:cubicBezTo>
                  <a:pt x="99" y="10"/>
                  <a:pt x="93" y="4"/>
                  <a:pt x="82" y="4"/>
                </a:cubicBezTo>
                <a:cubicBezTo>
                  <a:pt x="72" y="4"/>
                  <a:pt x="66" y="6"/>
                  <a:pt x="62" y="10"/>
                </a:cubicBezTo>
                <a:cubicBezTo>
                  <a:pt x="62" y="11"/>
                  <a:pt x="60" y="12"/>
                  <a:pt x="59" y="12"/>
                </a:cubicBezTo>
                <a:cubicBezTo>
                  <a:pt x="57" y="12"/>
                  <a:pt x="55" y="11"/>
                  <a:pt x="53" y="9"/>
                </a:cubicBezTo>
                <a:cubicBezTo>
                  <a:pt x="52" y="3"/>
                  <a:pt x="45" y="0"/>
                  <a:pt x="38" y="0"/>
                </a:cubicBezTo>
                <a:cubicBezTo>
                  <a:pt x="31" y="0"/>
                  <a:pt x="24" y="5"/>
                  <a:pt x="23" y="11"/>
                </a:cubicBezTo>
                <a:cubicBezTo>
                  <a:pt x="15" y="13"/>
                  <a:pt x="9" y="18"/>
                  <a:pt x="7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69"/>
                  <a:pt x="15" y="176"/>
                  <a:pt x="24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05" y="176"/>
                  <a:pt x="111" y="169"/>
                  <a:pt x="112" y="160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6"/>
                  <a:pt x="118" y="24"/>
                  <a:pt x="116" y="24"/>
                </a:cubicBezTo>
                <a:moveTo>
                  <a:pt x="25" y="18"/>
                </a:moveTo>
                <a:cubicBezTo>
                  <a:pt x="28" y="17"/>
                  <a:pt x="30" y="15"/>
                  <a:pt x="30" y="13"/>
                </a:cubicBezTo>
                <a:cubicBezTo>
                  <a:pt x="31" y="10"/>
                  <a:pt x="34" y="8"/>
                  <a:pt x="38" y="8"/>
                </a:cubicBezTo>
                <a:cubicBezTo>
                  <a:pt x="42" y="8"/>
                  <a:pt x="45" y="9"/>
                  <a:pt x="46" y="11"/>
                </a:cubicBezTo>
                <a:cubicBezTo>
                  <a:pt x="46" y="12"/>
                  <a:pt x="46" y="13"/>
                  <a:pt x="47" y="14"/>
                </a:cubicBezTo>
                <a:cubicBezTo>
                  <a:pt x="50" y="18"/>
                  <a:pt x="54" y="20"/>
                  <a:pt x="59" y="20"/>
                </a:cubicBezTo>
                <a:cubicBezTo>
                  <a:pt x="62" y="20"/>
                  <a:pt x="66" y="18"/>
                  <a:pt x="68" y="16"/>
                </a:cubicBezTo>
                <a:cubicBezTo>
                  <a:pt x="71" y="13"/>
                  <a:pt x="75" y="12"/>
                  <a:pt x="82" y="12"/>
                </a:cubicBezTo>
                <a:cubicBezTo>
                  <a:pt x="89" y="12"/>
                  <a:pt x="93" y="16"/>
                  <a:pt x="94" y="18"/>
                </a:cubicBezTo>
                <a:cubicBezTo>
                  <a:pt x="95" y="20"/>
                  <a:pt x="97" y="22"/>
                  <a:pt x="9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8" y="22"/>
                  <a:pt x="21" y="20"/>
                  <a:pt x="25" y="18"/>
                </a:cubicBezTo>
                <a:moveTo>
                  <a:pt x="104" y="160"/>
                </a:moveTo>
                <a:cubicBezTo>
                  <a:pt x="103" y="164"/>
                  <a:pt x="100" y="168"/>
                  <a:pt x="96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0" y="168"/>
                  <a:pt x="17" y="164"/>
                  <a:pt x="16" y="160"/>
                </a:cubicBezTo>
                <a:cubicBezTo>
                  <a:pt x="8" y="32"/>
                  <a:pt x="8" y="32"/>
                  <a:pt x="8" y="32"/>
                </a:cubicBezTo>
                <a:cubicBezTo>
                  <a:pt x="112" y="32"/>
                  <a:pt x="112" y="32"/>
                  <a:pt x="112" y="32"/>
                </a:cubicBezTo>
                <a:lnTo>
                  <a:pt x="104" y="1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8" name="Google Shape;908;p42"/>
          <p:cNvSpPr/>
          <p:nvPr/>
        </p:nvSpPr>
        <p:spPr>
          <a:xfrm>
            <a:off x="8735822" y="11441677"/>
            <a:ext cx="1026848" cy="1030626"/>
          </a:xfrm>
          <a:custGeom>
            <a:rect b="b" l="l" r="r" t="t"/>
            <a:pathLst>
              <a:path extrusionOk="0" h="176" w="176">
                <a:moveTo>
                  <a:pt x="176" y="140"/>
                </a:moveTo>
                <a:cubicBezTo>
                  <a:pt x="176" y="140"/>
                  <a:pt x="176" y="140"/>
                  <a:pt x="176" y="140"/>
                </a:cubicBezTo>
                <a:cubicBezTo>
                  <a:pt x="176" y="137"/>
                  <a:pt x="175" y="134"/>
                  <a:pt x="172" y="131"/>
                </a:cubicBezTo>
                <a:cubicBezTo>
                  <a:pt x="172" y="131"/>
                  <a:pt x="171" y="130"/>
                  <a:pt x="170" y="130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4" y="101"/>
                  <a:pt x="131" y="100"/>
                  <a:pt x="128" y="100"/>
                </a:cubicBezTo>
                <a:cubicBezTo>
                  <a:pt x="125" y="100"/>
                  <a:pt x="123" y="101"/>
                  <a:pt x="121" y="10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0" y="114"/>
                  <a:pt x="108" y="115"/>
                  <a:pt x="105" y="115"/>
                </a:cubicBezTo>
                <a:cubicBezTo>
                  <a:pt x="103" y="115"/>
                  <a:pt x="100" y="113"/>
                  <a:pt x="99" y="111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86" y="102"/>
                  <a:pt x="74" y="91"/>
                  <a:pt x="64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3" y="76"/>
                  <a:pt x="61" y="73"/>
                  <a:pt x="61" y="71"/>
                </a:cubicBezTo>
                <a:cubicBezTo>
                  <a:pt x="61" y="68"/>
                  <a:pt x="62" y="66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73" y="55"/>
                  <a:pt x="73" y="55"/>
                  <a:pt x="73" y="55"/>
                </a:cubicBezTo>
                <a:cubicBezTo>
                  <a:pt x="75" y="53"/>
                  <a:pt x="76" y="51"/>
                  <a:pt x="76" y="48"/>
                </a:cubicBezTo>
                <a:cubicBezTo>
                  <a:pt x="76" y="45"/>
                  <a:pt x="75" y="42"/>
                  <a:pt x="72" y="40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5"/>
                  <a:pt x="45" y="4"/>
                  <a:pt x="44" y="4"/>
                </a:cubicBezTo>
                <a:cubicBezTo>
                  <a:pt x="42" y="1"/>
                  <a:pt x="39" y="0"/>
                  <a:pt x="36" y="0"/>
                </a:cubicBezTo>
                <a:cubicBezTo>
                  <a:pt x="20" y="0"/>
                  <a:pt x="0" y="19"/>
                  <a:pt x="0" y="42"/>
                </a:cubicBezTo>
                <a:cubicBezTo>
                  <a:pt x="0" y="48"/>
                  <a:pt x="1" y="54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8" y="108"/>
                  <a:pt x="68" y="148"/>
                  <a:pt x="116" y="172"/>
                </a:cubicBezTo>
                <a:cubicBezTo>
                  <a:pt x="116" y="172"/>
                  <a:pt x="116" y="172"/>
                  <a:pt x="116" y="172"/>
                </a:cubicBezTo>
                <a:cubicBezTo>
                  <a:pt x="121" y="175"/>
                  <a:pt x="128" y="176"/>
                  <a:pt x="134" y="176"/>
                </a:cubicBezTo>
                <a:cubicBezTo>
                  <a:pt x="157" y="176"/>
                  <a:pt x="176" y="156"/>
                  <a:pt x="176" y="140"/>
                </a:cubicBezTo>
                <a:cubicBezTo>
                  <a:pt x="176" y="140"/>
                  <a:pt x="176" y="140"/>
                  <a:pt x="176" y="140"/>
                </a:cubicBezTo>
                <a:moveTo>
                  <a:pt x="134" y="168"/>
                </a:moveTo>
                <a:cubicBezTo>
                  <a:pt x="129" y="168"/>
                  <a:pt x="124" y="167"/>
                  <a:pt x="119" y="165"/>
                </a:cubicBezTo>
                <a:cubicBezTo>
                  <a:pt x="119" y="165"/>
                  <a:pt x="119" y="164"/>
                  <a:pt x="118" y="164"/>
                </a:cubicBezTo>
                <a:cubicBezTo>
                  <a:pt x="73" y="141"/>
                  <a:pt x="35" y="103"/>
                  <a:pt x="12" y="58"/>
                </a:cubicBezTo>
                <a:cubicBezTo>
                  <a:pt x="12" y="57"/>
                  <a:pt x="11" y="57"/>
                  <a:pt x="11" y="57"/>
                </a:cubicBezTo>
                <a:cubicBezTo>
                  <a:pt x="9" y="52"/>
                  <a:pt x="8" y="47"/>
                  <a:pt x="8" y="42"/>
                </a:cubicBezTo>
                <a:cubicBezTo>
                  <a:pt x="8" y="23"/>
                  <a:pt x="25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39" y="9"/>
                  <a:pt x="39" y="9"/>
                  <a:pt x="39" y="10"/>
                </a:cubicBezTo>
                <a:cubicBezTo>
                  <a:pt x="39" y="10"/>
                  <a:pt x="40" y="10"/>
                  <a:pt x="40" y="11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5"/>
                  <a:pt x="67" y="45"/>
                  <a:pt x="67" y="45"/>
                </a:cubicBezTo>
                <a:cubicBezTo>
                  <a:pt x="67" y="46"/>
                  <a:pt x="68" y="47"/>
                  <a:pt x="68" y="48"/>
                </a:cubicBezTo>
                <a:cubicBezTo>
                  <a:pt x="68" y="49"/>
                  <a:pt x="68" y="49"/>
                  <a:pt x="67" y="50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5" y="62"/>
                  <a:pt x="53" y="66"/>
                  <a:pt x="53" y="71"/>
                </a:cubicBezTo>
                <a:cubicBezTo>
                  <a:pt x="53" y="75"/>
                  <a:pt x="55" y="79"/>
                  <a:pt x="58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68" y="96"/>
                  <a:pt x="80" y="108"/>
                  <a:pt x="94" y="11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7" y="121"/>
                  <a:pt x="101" y="123"/>
                  <a:pt x="105" y="123"/>
                </a:cubicBezTo>
                <a:cubicBezTo>
                  <a:pt x="109" y="123"/>
                  <a:pt x="113" y="121"/>
                  <a:pt x="116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7" y="108"/>
                  <a:pt x="127" y="108"/>
                  <a:pt x="128" y="108"/>
                </a:cubicBezTo>
                <a:cubicBezTo>
                  <a:pt x="129" y="108"/>
                  <a:pt x="130" y="109"/>
                  <a:pt x="131" y="109"/>
                </a:cubicBezTo>
                <a:cubicBezTo>
                  <a:pt x="131" y="109"/>
                  <a:pt x="131" y="110"/>
                  <a:pt x="131" y="110"/>
                </a:cubicBezTo>
                <a:cubicBezTo>
                  <a:pt x="165" y="136"/>
                  <a:pt x="165" y="136"/>
                  <a:pt x="165" y="136"/>
                </a:cubicBezTo>
                <a:cubicBezTo>
                  <a:pt x="166" y="136"/>
                  <a:pt x="166" y="136"/>
                  <a:pt x="166" y="137"/>
                </a:cubicBezTo>
                <a:cubicBezTo>
                  <a:pt x="166" y="137"/>
                  <a:pt x="167" y="137"/>
                  <a:pt x="167" y="137"/>
                </a:cubicBezTo>
                <a:cubicBezTo>
                  <a:pt x="167" y="138"/>
                  <a:pt x="168" y="138"/>
                  <a:pt x="168" y="140"/>
                </a:cubicBezTo>
                <a:cubicBezTo>
                  <a:pt x="168" y="140"/>
                  <a:pt x="168" y="140"/>
                  <a:pt x="168" y="141"/>
                </a:cubicBezTo>
                <a:cubicBezTo>
                  <a:pt x="167" y="152"/>
                  <a:pt x="153" y="168"/>
                  <a:pt x="134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09" name="Google Shape;909;p42"/>
          <p:cNvSpPr/>
          <p:nvPr/>
        </p:nvSpPr>
        <p:spPr>
          <a:xfrm>
            <a:off x="10698916" y="11441677"/>
            <a:ext cx="1030626" cy="1030626"/>
          </a:xfrm>
          <a:custGeom>
            <a:rect b="b" l="l" r="r" t="t"/>
            <a:pathLst>
              <a:path extrusionOk="0" h="176" w="176">
                <a:moveTo>
                  <a:pt x="96" y="8"/>
                </a:moveTo>
                <a:cubicBezTo>
                  <a:pt x="136" y="8"/>
                  <a:pt x="168" y="40"/>
                  <a:pt x="168" y="80"/>
                </a:cubicBezTo>
                <a:cubicBezTo>
                  <a:pt x="168" y="82"/>
                  <a:pt x="170" y="84"/>
                  <a:pt x="172" y="84"/>
                </a:cubicBezTo>
                <a:cubicBezTo>
                  <a:pt x="174" y="84"/>
                  <a:pt x="176" y="82"/>
                  <a:pt x="176" y="80"/>
                </a:cubicBezTo>
                <a:cubicBezTo>
                  <a:pt x="176" y="36"/>
                  <a:pt x="140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6"/>
                  <a:pt x="94" y="8"/>
                  <a:pt x="96" y="8"/>
                </a:cubicBezTo>
                <a:moveTo>
                  <a:pt x="96" y="48"/>
                </a:moveTo>
                <a:cubicBezTo>
                  <a:pt x="114" y="48"/>
                  <a:pt x="128" y="62"/>
                  <a:pt x="128" y="80"/>
                </a:cubicBezTo>
                <a:cubicBezTo>
                  <a:pt x="128" y="82"/>
                  <a:pt x="130" y="84"/>
                  <a:pt x="132" y="84"/>
                </a:cubicBezTo>
                <a:cubicBezTo>
                  <a:pt x="134" y="84"/>
                  <a:pt x="136" y="82"/>
                  <a:pt x="136" y="80"/>
                </a:cubicBezTo>
                <a:cubicBezTo>
                  <a:pt x="136" y="58"/>
                  <a:pt x="118" y="40"/>
                  <a:pt x="96" y="40"/>
                </a:cubicBezTo>
                <a:cubicBezTo>
                  <a:pt x="94" y="40"/>
                  <a:pt x="92" y="42"/>
                  <a:pt x="92" y="44"/>
                </a:cubicBezTo>
                <a:cubicBezTo>
                  <a:pt x="92" y="46"/>
                  <a:pt x="94" y="48"/>
                  <a:pt x="96" y="48"/>
                </a:cubicBezTo>
                <a:moveTo>
                  <a:pt x="96" y="88"/>
                </a:moveTo>
                <a:cubicBezTo>
                  <a:pt x="100" y="88"/>
                  <a:pt x="104" y="84"/>
                  <a:pt x="104" y="80"/>
                </a:cubicBezTo>
                <a:cubicBezTo>
                  <a:pt x="104" y="76"/>
                  <a:pt x="100" y="72"/>
                  <a:pt x="96" y="72"/>
                </a:cubicBezTo>
                <a:cubicBezTo>
                  <a:pt x="92" y="72"/>
                  <a:pt x="88" y="76"/>
                  <a:pt x="88" y="80"/>
                </a:cubicBezTo>
                <a:cubicBezTo>
                  <a:pt x="88" y="84"/>
                  <a:pt x="92" y="88"/>
                  <a:pt x="96" y="88"/>
                </a:cubicBezTo>
                <a:moveTo>
                  <a:pt x="176" y="140"/>
                </a:moveTo>
                <a:cubicBezTo>
                  <a:pt x="176" y="137"/>
                  <a:pt x="175" y="134"/>
                  <a:pt x="172" y="131"/>
                </a:cubicBezTo>
                <a:cubicBezTo>
                  <a:pt x="172" y="131"/>
                  <a:pt x="171" y="130"/>
                  <a:pt x="170" y="130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4" y="101"/>
                  <a:pt x="131" y="100"/>
                  <a:pt x="128" y="100"/>
                </a:cubicBezTo>
                <a:cubicBezTo>
                  <a:pt x="125" y="100"/>
                  <a:pt x="123" y="101"/>
                  <a:pt x="121" y="10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0" y="114"/>
                  <a:pt x="108" y="115"/>
                  <a:pt x="105" y="115"/>
                </a:cubicBezTo>
                <a:cubicBezTo>
                  <a:pt x="103" y="115"/>
                  <a:pt x="100" y="113"/>
                  <a:pt x="99" y="111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86" y="102"/>
                  <a:pt x="74" y="91"/>
                  <a:pt x="64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3" y="76"/>
                  <a:pt x="61" y="73"/>
                  <a:pt x="61" y="71"/>
                </a:cubicBezTo>
                <a:cubicBezTo>
                  <a:pt x="61" y="68"/>
                  <a:pt x="62" y="66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73" y="55"/>
                  <a:pt x="73" y="55"/>
                  <a:pt x="73" y="55"/>
                </a:cubicBezTo>
                <a:cubicBezTo>
                  <a:pt x="75" y="53"/>
                  <a:pt x="76" y="51"/>
                  <a:pt x="76" y="48"/>
                </a:cubicBezTo>
                <a:cubicBezTo>
                  <a:pt x="76" y="45"/>
                  <a:pt x="75" y="42"/>
                  <a:pt x="72" y="40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5"/>
                  <a:pt x="45" y="4"/>
                  <a:pt x="44" y="4"/>
                </a:cubicBezTo>
                <a:cubicBezTo>
                  <a:pt x="42" y="1"/>
                  <a:pt x="39" y="0"/>
                  <a:pt x="36" y="0"/>
                </a:cubicBezTo>
                <a:cubicBezTo>
                  <a:pt x="20" y="0"/>
                  <a:pt x="0" y="19"/>
                  <a:pt x="0" y="42"/>
                </a:cubicBezTo>
                <a:cubicBezTo>
                  <a:pt x="0" y="48"/>
                  <a:pt x="1" y="54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8" y="108"/>
                  <a:pt x="68" y="148"/>
                  <a:pt x="116" y="172"/>
                </a:cubicBezTo>
                <a:cubicBezTo>
                  <a:pt x="116" y="172"/>
                  <a:pt x="116" y="172"/>
                  <a:pt x="116" y="172"/>
                </a:cubicBezTo>
                <a:cubicBezTo>
                  <a:pt x="121" y="175"/>
                  <a:pt x="128" y="176"/>
                  <a:pt x="134" y="176"/>
                </a:cubicBezTo>
                <a:cubicBezTo>
                  <a:pt x="157" y="176"/>
                  <a:pt x="176" y="156"/>
                  <a:pt x="176" y="140"/>
                </a:cubicBezTo>
                <a:cubicBezTo>
                  <a:pt x="176" y="140"/>
                  <a:pt x="176" y="140"/>
                  <a:pt x="176" y="140"/>
                </a:cubicBezTo>
                <a:close/>
                <a:moveTo>
                  <a:pt x="134" y="168"/>
                </a:moveTo>
                <a:cubicBezTo>
                  <a:pt x="129" y="168"/>
                  <a:pt x="124" y="167"/>
                  <a:pt x="119" y="165"/>
                </a:cubicBezTo>
                <a:cubicBezTo>
                  <a:pt x="119" y="165"/>
                  <a:pt x="119" y="164"/>
                  <a:pt x="118" y="164"/>
                </a:cubicBezTo>
                <a:cubicBezTo>
                  <a:pt x="73" y="141"/>
                  <a:pt x="35" y="103"/>
                  <a:pt x="12" y="58"/>
                </a:cubicBezTo>
                <a:cubicBezTo>
                  <a:pt x="12" y="57"/>
                  <a:pt x="11" y="57"/>
                  <a:pt x="11" y="57"/>
                </a:cubicBezTo>
                <a:cubicBezTo>
                  <a:pt x="9" y="52"/>
                  <a:pt x="8" y="47"/>
                  <a:pt x="8" y="42"/>
                </a:cubicBezTo>
                <a:cubicBezTo>
                  <a:pt x="8" y="23"/>
                  <a:pt x="25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39" y="9"/>
                  <a:pt x="39" y="9"/>
                  <a:pt x="39" y="10"/>
                </a:cubicBezTo>
                <a:cubicBezTo>
                  <a:pt x="39" y="10"/>
                  <a:pt x="40" y="10"/>
                  <a:pt x="40" y="11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5"/>
                  <a:pt x="67" y="45"/>
                  <a:pt x="67" y="45"/>
                </a:cubicBezTo>
                <a:cubicBezTo>
                  <a:pt x="67" y="46"/>
                  <a:pt x="68" y="47"/>
                  <a:pt x="68" y="48"/>
                </a:cubicBezTo>
                <a:cubicBezTo>
                  <a:pt x="68" y="49"/>
                  <a:pt x="68" y="49"/>
                  <a:pt x="67" y="50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5" y="62"/>
                  <a:pt x="53" y="66"/>
                  <a:pt x="53" y="71"/>
                </a:cubicBezTo>
                <a:cubicBezTo>
                  <a:pt x="53" y="75"/>
                  <a:pt x="55" y="79"/>
                  <a:pt x="58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68" y="96"/>
                  <a:pt x="80" y="108"/>
                  <a:pt x="94" y="11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7" y="121"/>
                  <a:pt x="101" y="123"/>
                  <a:pt x="105" y="123"/>
                </a:cubicBezTo>
                <a:cubicBezTo>
                  <a:pt x="109" y="123"/>
                  <a:pt x="113" y="121"/>
                  <a:pt x="116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7" y="108"/>
                  <a:pt x="127" y="108"/>
                  <a:pt x="128" y="108"/>
                </a:cubicBezTo>
                <a:cubicBezTo>
                  <a:pt x="129" y="108"/>
                  <a:pt x="130" y="109"/>
                  <a:pt x="131" y="109"/>
                </a:cubicBezTo>
                <a:cubicBezTo>
                  <a:pt x="131" y="109"/>
                  <a:pt x="131" y="110"/>
                  <a:pt x="131" y="110"/>
                </a:cubicBezTo>
                <a:cubicBezTo>
                  <a:pt x="165" y="136"/>
                  <a:pt x="165" y="136"/>
                  <a:pt x="165" y="136"/>
                </a:cubicBezTo>
                <a:cubicBezTo>
                  <a:pt x="166" y="136"/>
                  <a:pt x="166" y="136"/>
                  <a:pt x="166" y="137"/>
                </a:cubicBezTo>
                <a:cubicBezTo>
                  <a:pt x="166" y="137"/>
                  <a:pt x="167" y="137"/>
                  <a:pt x="167" y="137"/>
                </a:cubicBezTo>
                <a:cubicBezTo>
                  <a:pt x="167" y="138"/>
                  <a:pt x="168" y="138"/>
                  <a:pt x="168" y="140"/>
                </a:cubicBezTo>
                <a:cubicBezTo>
                  <a:pt x="168" y="140"/>
                  <a:pt x="168" y="140"/>
                  <a:pt x="168" y="141"/>
                </a:cubicBezTo>
                <a:cubicBezTo>
                  <a:pt x="167" y="152"/>
                  <a:pt x="153" y="168"/>
                  <a:pt x="134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0" name="Google Shape;910;p42"/>
          <p:cNvSpPr/>
          <p:nvPr/>
        </p:nvSpPr>
        <p:spPr>
          <a:xfrm>
            <a:off x="12899846" y="11441677"/>
            <a:ext cx="562503" cy="1030626"/>
          </a:xfrm>
          <a:custGeom>
            <a:rect b="b" l="l" r="r" t="t"/>
            <a:pathLst>
              <a:path extrusionOk="0" h="176" w="96">
                <a:moveTo>
                  <a:pt x="96" y="68"/>
                </a:moveTo>
                <a:cubicBezTo>
                  <a:pt x="96" y="66"/>
                  <a:pt x="94" y="64"/>
                  <a:pt x="92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4"/>
                  <a:pt x="80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3" y="1"/>
                  <a:pt x="32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9"/>
                  <a:pt x="0" y="100"/>
                  <a:pt x="0" y="100"/>
                </a:cubicBezTo>
                <a:cubicBezTo>
                  <a:pt x="0" y="102"/>
                  <a:pt x="2" y="104"/>
                  <a:pt x="4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4"/>
                  <a:pt x="34" y="176"/>
                  <a:pt x="36" y="176"/>
                </a:cubicBezTo>
                <a:cubicBezTo>
                  <a:pt x="38" y="176"/>
                  <a:pt x="39" y="175"/>
                  <a:pt x="40" y="174"/>
                </a:cubicBezTo>
                <a:cubicBezTo>
                  <a:pt x="40" y="174"/>
                  <a:pt x="40" y="174"/>
                  <a:pt x="40" y="174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69"/>
                  <a:pt x="96" y="69"/>
                  <a:pt x="96" y="68"/>
                </a:cubicBezTo>
                <a:moveTo>
                  <a:pt x="42" y="152"/>
                </a:moveTo>
                <a:cubicBezTo>
                  <a:pt x="48" y="100"/>
                  <a:pt x="48" y="100"/>
                  <a:pt x="48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98"/>
                  <a:pt x="46" y="96"/>
                  <a:pt x="44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39" y="8"/>
                  <a:pt x="39" y="8"/>
                  <a:pt x="39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51" y="67"/>
                  <a:pt x="51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1" y="67"/>
                  <a:pt x="51" y="68"/>
                  <a:pt x="51" y="68"/>
                </a:cubicBezTo>
                <a:cubicBezTo>
                  <a:pt x="51" y="70"/>
                  <a:pt x="52" y="72"/>
                  <a:pt x="55" y="72"/>
                </a:cubicBezTo>
                <a:cubicBezTo>
                  <a:pt x="85" y="72"/>
                  <a:pt x="85" y="72"/>
                  <a:pt x="85" y="72"/>
                </a:cubicBezTo>
                <a:lnTo>
                  <a:pt x="42" y="1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1" name="Google Shape;911;p42"/>
          <p:cNvSpPr/>
          <p:nvPr/>
        </p:nvSpPr>
        <p:spPr>
          <a:xfrm>
            <a:off x="14628879" y="11536055"/>
            <a:ext cx="1030626" cy="841867"/>
          </a:xfrm>
          <a:custGeom>
            <a:rect b="b" l="l" r="r" t="t"/>
            <a:pathLst>
              <a:path extrusionOk="0" h="144" w="176">
                <a:moveTo>
                  <a:pt x="60" y="88"/>
                </a:moveTo>
                <a:cubicBezTo>
                  <a:pt x="36" y="88"/>
                  <a:pt x="36" y="88"/>
                  <a:pt x="36" y="88"/>
                </a:cubicBezTo>
                <a:cubicBezTo>
                  <a:pt x="34" y="88"/>
                  <a:pt x="32" y="90"/>
                  <a:pt x="32" y="92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2" y="120"/>
                  <a:pt x="64" y="118"/>
                  <a:pt x="64" y="116"/>
                </a:cubicBezTo>
                <a:cubicBezTo>
                  <a:pt x="64" y="92"/>
                  <a:pt x="64" y="92"/>
                  <a:pt x="64" y="92"/>
                </a:cubicBezTo>
                <a:cubicBezTo>
                  <a:pt x="64" y="90"/>
                  <a:pt x="62" y="88"/>
                  <a:pt x="60" y="88"/>
                </a:cubicBezTo>
                <a:moveTo>
                  <a:pt x="56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56" y="96"/>
                  <a:pt x="56" y="96"/>
                  <a:pt x="56" y="96"/>
                </a:cubicBezTo>
                <a:lnTo>
                  <a:pt x="56" y="112"/>
                </a:lnTo>
                <a:close/>
                <a:moveTo>
                  <a:pt x="140" y="88"/>
                </a:moveTo>
                <a:cubicBezTo>
                  <a:pt x="116" y="88"/>
                  <a:pt x="116" y="88"/>
                  <a:pt x="116" y="88"/>
                </a:cubicBezTo>
                <a:cubicBezTo>
                  <a:pt x="114" y="88"/>
                  <a:pt x="112" y="90"/>
                  <a:pt x="112" y="92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2" y="118"/>
                  <a:pt x="114" y="120"/>
                  <a:pt x="116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42" y="120"/>
                  <a:pt x="144" y="118"/>
                  <a:pt x="144" y="116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44" y="90"/>
                  <a:pt x="142" y="88"/>
                  <a:pt x="140" y="88"/>
                </a:cubicBezTo>
                <a:moveTo>
                  <a:pt x="136" y="112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36" y="96"/>
                  <a:pt x="136" y="96"/>
                  <a:pt x="136" y="96"/>
                </a:cubicBezTo>
                <a:lnTo>
                  <a:pt x="136" y="112"/>
                </a:lnTo>
                <a:close/>
                <a:moveTo>
                  <a:pt x="172" y="136"/>
                </a:moveTo>
                <a:cubicBezTo>
                  <a:pt x="168" y="136"/>
                  <a:pt x="168" y="136"/>
                  <a:pt x="168" y="136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4" y="32"/>
                  <a:pt x="176" y="30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4"/>
                  <a:pt x="164" y="0"/>
                  <a:pt x="1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2" y="0"/>
                  <a:pt x="8" y="4"/>
                  <a:pt x="8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136"/>
                  <a:pt x="8" y="136"/>
                  <a:pt x="8" y="136"/>
                </a:cubicBezTo>
                <a:cubicBezTo>
                  <a:pt x="4" y="136"/>
                  <a:pt x="4" y="136"/>
                  <a:pt x="4" y="136"/>
                </a:cubicBezTo>
                <a:cubicBezTo>
                  <a:pt x="2" y="136"/>
                  <a:pt x="0" y="138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138"/>
                  <a:pt x="174" y="136"/>
                  <a:pt x="172" y="136"/>
                </a:cubicBezTo>
                <a:moveTo>
                  <a:pt x="96" y="136"/>
                </a:moveTo>
                <a:cubicBezTo>
                  <a:pt x="80" y="136"/>
                  <a:pt x="80" y="136"/>
                  <a:pt x="80" y="136"/>
                </a:cubicBezTo>
                <a:cubicBezTo>
                  <a:pt x="80" y="96"/>
                  <a:pt x="80" y="96"/>
                  <a:pt x="80" y="96"/>
                </a:cubicBezTo>
                <a:cubicBezTo>
                  <a:pt x="96" y="96"/>
                  <a:pt x="96" y="96"/>
                  <a:pt x="96" y="96"/>
                </a:cubicBezTo>
                <a:lnTo>
                  <a:pt x="96" y="136"/>
                </a:lnTo>
                <a:close/>
                <a:moveTo>
                  <a:pt x="160" y="136"/>
                </a:moveTo>
                <a:cubicBezTo>
                  <a:pt x="104" y="136"/>
                  <a:pt x="104" y="136"/>
                  <a:pt x="104" y="136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0"/>
                  <a:pt x="102" y="88"/>
                  <a:pt x="100" y="88"/>
                </a:cubicBezTo>
                <a:cubicBezTo>
                  <a:pt x="76" y="88"/>
                  <a:pt x="76" y="88"/>
                  <a:pt x="76" y="88"/>
                </a:cubicBezTo>
                <a:cubicBezTo>
                  <a:pt x="74" y="88"/>
                  <a:pt x="72" y="90"/>
                  <a:pt x="72" y="92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50"/>
                  <a:pt x="16" y="50"/>
                  <a:pt x="16" y="50"/>
                </a:cubicBezTo>
                <a:cubicBezTo>
                  <a:pt x="19" y="54"/>
                  <a:pt x="23" y="56"/>
                  <a:pt x="28" y="56"/>
                </a:cubicBezTo>
                <a:cubicBezTo>
                  <a:pt x="33" y="56"/>
                  <a:pt x="37" y="54"/>
                  <a:pt x="40" y="50"/>
                </a:cubicBezTo>
                <a:cubicBezTo>
                  <a:pt x="43" y="54"/>
                  <a:pt x="47" y="56"/>
                  <a:pt x="52" y="56"/>
                </a:cubicBezTo>
                <a:cubicBezTo>
                  <a:pt x="57" y="56"/>
                  <a:pt x="61" y="54"/>
                  <a:pt x="64" y="50"/>
                </a:cubicBezTo>
                <a:cubicBezTo>
                  <a:pt x="67" y="54"/>
                  <a:pt x="71" y="56"/>
                  <a:pt x="76" y="56"/>
                </a:cubicBezTo>
                <a:cubicBezTo>
                  <a:pt x="81" y="56"/>
                  <a:pt x="85" y="54"/>
                  <a:pt x="88" y="50"/>
                </a:cubicBezTo>
                <a:cubicBezTo>
                  <a:pt x="91" y="54"/>
                  <a:pt x="95" y="56"/>
                  <a:pt x="100" y="56"/>
                </a:cubicBezTo>
                <a:cubicBezTo>
                  <a:pt x="105" y="56"/>
                  <a:pt x="109" y="54"/>
                  <a:pt x="112" y="50"/>
                </a:cubicBezTo>
                <a:cubicBezTo>
                  <a:pt x="115" y="54"/>
                  <a:pt x="119" y="56"/>
                  <a:pt x="124" y="56"/>
                </a:cubicBezTo>
                <a:cubicBezTo>
                  <a:pt x="129" y="56"/>
                  <a:pt x="133" y="54"/>
                  <a:pt x="136" y="50"/>
                </a:cubicBezTo>
                <a:cubicBezTo>
                  <a:pt x="139" y="54"/>
                  <a:pt x="143" y="56"/>
                  <a:pt x="148" y="56"/>
                </a:cubicBezTo>
                <a:cubicBezTo>
                  <a:pt x="153" y="56"/>
                  <a:pt x="157" y="54"/>
                  <a:pt x="160" y="50"/>
                </a:cubicBezTo>
                <a:lnTo>
                  <a:pt x="160" y="136"/>
                </a:lnTo>
                <a:close/>
                <a:moveTo>
                  <a:pt x="20" y="40"/>
                </a:moveTo>
                <a:cubicBezTo>
                  <a:pt x="20" y="32"/>
                  <a:pt x="20" y="32"/>
                  <a:pt x="20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4"/>
                  <a:pt x="32" y="48"/>
                  <a:pt x="28" y="48"/>
                </a:cubicBezTo>
                <a:cubicBezTo>
                  <a:pt x="24" y="48"/>
                  <a:pt x="20" y="44"/>
                  <a:pt x="20" y="40"/>
                </a:cubicBezTo>
                <a:moveTo>
                  <a:pt x="44" y="40"/>
                </a:moveTo>
                <a:cubicBezTo>
                  <a:pt x="44" y="32"/>
                  <a:pt x="44" y="32"/>
                  <a:pt x="44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4"/>
                  <a:pt x="56" y="48"/>
                  <a:pt x="52" y="48"/>
                </a:cubicBezTo>
                <a:cubicBezTo>
                  <a:pt x="48" y="48"/>
                  <a:pt x="44" y="44"/>
                  <a:pt x="44" y="40"/>
                </a:cubicBezTo>
                <a:moveTo>
                  <a:pt x="68" y="40"/>
                </a:moveTo>
                <a:cubicBezTo>
                  <a:pt x="68" y="32"/>
                  <a:pt x="68" y="32"/>
                  <a:pt x="68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4"/>
                  <a:pt x="80" y="48"/>
                  <a:pt x="76" y="48"/>
                </a:cubicBezTo>
                <a:cubicBezTo>
                  <a:pt x="72" y="48"/>
                  <a:pt x="68" y="44"/>
                  <a:pt x="68" y="40"/>
                </a:cubicBezTo>
                <a:moveTo>
                  <a:pt x="92" y="40"/>
                </a:moveTo>
                <a:cubicBezTo>
                  <a:pt x="92" y="32"/>
                  <a:pt x="92" y="32"/>
                  <a:pt x="92" y="32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08" y="44"/>
                  <a:pt x="104" y="48"/>
                  <a:pt x="100" y="48"/>
                </a:cubicBezTo>
                <a:cubicBezTo>
                  <a:pt x="96" y="48"/>
                  <a:pt x="92" y="44"/>
                  <a:pt x="92" y="40"/>
                </a:cubicBezTo>
                <a:moveTo>
                  <a:pt x="116" y="40"/>
                </a:moveTo>
                <a:cubicBezTo>
                  <a:pt x="116" y="32"/>
                  <a:pt x="116" y="32"/>
                  <a:pt x="116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2" y="44"/>
                  <a:pt x="128" y="48"/>
                  <a:pt x="124" y="48"/>
                </a:cubicBezTo>
                <a:cubicBezTo>
                  <a:pt x="120" y="48"/>
                  <a:pt x="116" y="44"/>
                  <a:pt x="116" y="40"/>
                </a:cubicBezTo>
                <a:moveTo>
                  <a:pt x="140" y="40"/>
                </a:moveTo>
                <a:cubicBezTo>
                  <a:pt x="140" y="32"/>
                  <a:pt x="140" y="32"/>
                  <a:pt x="140" y="32"/>
                </a:cubicBezTo>
                <a:cubicBezTo>
                  <a:pt x="156" y="32"/>
                  <a:pt x="156" y="32"/>
                  <a:pt x="156" y="32"/>
                </a:cubicBezTo>
                <a:cubicBezTo>
                  <a:pt x="156" y="40"/>
                  <a:pt x="156" y="40"/>
                  <a:pt x="156" y="40"/>
                </a:cubicBezTo>
                <a:cubicBezTo>
                  <a:pt x="156" y="44"/>
                  <a:pt x="152" y="48"/>
                  <a:pt x="148" y="48"/>
                </a:cubicBezTo>
                <a:cubicBezTo>
                  <a:pt x="144" y="48"/>
                  <a:pt x="140" y="44"/>
                  <a:pt x="140" y="40"/>
                </a:cubicBezTo>
                <a:moveTo>
                  <a:pt x="160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8"/>
                  <a:pt x="16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lnTo>
                  <a:pt x="160" y="2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2" name="Google Shape;912;p42"/>
          <p:cNvSpPr/>
          <p:nvPr/>
        </p:nvSpPr>
        <p:spPr>
          <a:xfrm>
            <a:off x="18562618" y="11441677"/>
            <a:ext cx="1026848" cy="1030626"/>
          </a:xfrm>
          <a:custGeom>
            <a:rect b="b" l="l" r="r" t="t"/>
            <a:pathLst>
              <a:path extrusionOk="0" h="176" w="176">
                <a:moveTo>
                  <a:pt x="176" y="52"/>
                </a:moveTo>
                <a:cubicBezTo>
                  <a:pt x="176" y="51"/>
                  <a:pt x="176" y="50"/>
                  <a:pt x="175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27" y="2"/>
                  <a:pt x="127" y="2"/>
                  <a:pt x="127" y="2"/>
                </a:cubicBezTo>
                <a:cubicBezTo>
                  <a:pt x="127" y="2"/>
                  <a:pt x="127" y="2"/>
                  <a:pt x="127" y="2"/>
                </a:cubicBezTo>
                <a:cubicBezTo>
                  <a:pt x="126" y="1"/>
                  <a:pt x="125" y="0"/>
                  <a:pt x="12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0" y="1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1"/>
                  <a:pt x="0" y="52"/>
                </a:cubicBezTo>
                <a:cubicBezTo>
                  <a:pt x="0" y="53"/>
                  <a:pt x="0" y="54"/>
                  <a:pt x="1" y="54"/>
                </a:cubicBezTo>
                <a:cubicBezTo>
                  <a:pt x="1" y="55"/>
                  <a:pt x="1" y="55"/>
                  <a:pt x="1" y="55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6" y="175"/>
                  <a:pt x="87" y="176"/>
                  <a:pt x="88" y="176"/>
                </a:cubicBezTo>
                <a:cubicBezTo>
                  <a:pt x="89" y="176"/>
                  <a:pt x="90" y="175"/>
                  <a:pt x="91" y="174"/>
                </a:cubicBezTo>
                <a:cubicBezTo>
                  <a:pt x="91" y="175"/>
                  <a:pt x="91" y="175"/>
                  <a:pt x="91" y="175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6" y="54"/>
                  <a:pt x="176" y="53"/>
                  <a:pt x="176" y="52"/>
                </a:cubicBezTo>
                <a:moveTo>
                  <a:pt x="122" y="8"/>
                </a:moveTo>
                <a:cubicBezTo>
                  <a:pt x="162" y="48"/>
                  <a:pt x="162" y="48"/>
                  <a:pt x="162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06" y="8"/>
                  <a:pt x="106" y="8"/>
                  <a:pt x="106" y="8"/>
                </a:cubicBezTo>
                <a:lnTo>
                  <a:pt x="122" y="8"/>
                </a:lnTo>
                <a:close/>
                <a:moveTo>
                  <a:pt x="98" y="8"/>
                </a:moveTo>
                <a:cubicBezTo>
                  <a:pt x="118" y="48"/>
                  <a:pt x="118" y="48"/>
                  <a:pt x="118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78" y="8"/>
                  <a:pt x="78" y="8"/>
                  <a:pt x="78" y="8"/>
                </a:cubicBezTo>
                <a:lnTo>
                  <a:pt x="98" y="8"/>
                </a:lnTo>
                <a:close/>
                <a:moveTo>
                  <a:pt x="54" y="8"/>
                </a:moveTo>
                <a:cubicBezTo>
                  <a:pt x="70" y="8"/>
                  <a:pt x="70" y="8"/>
                  <a:pt x="70" y="8"/>
                </a:cubicBezTo>
                <a:cubicBezTo>
                  <a:pt x="50" y="48"/>
                  <a:pt x="50" y="48"/>
                  <a:pt x="50" y="48"/>
                </a:cubicBezTo>
                <a:cubicBezTo>
                  <a:pt x="14" y="48"/>
                  <a:pt x="14" y="48"/>
                  <a:pt x="14" y="48"/>
                </a:cubicBezTo>
                <a:lnTo>
                  <a:pt x="54" y="8"/>
                </a:lnTo>
                <a:close/>
                <a:moveTo>
                  <a:pt x="12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77" y="149"/>
                  <a:pt x="77" y="149"/>
                  <a:pt x="77" y="149"/>
                </a:cubicBezTo>
                <a:lnTo>
                  <a:pt x="12" y="56"/>
                </a:lnTo>
                <a:close/>
                <a:moveTo>
                  <a:pt x="88" y="158"/>
                </a:moveTo>
                <a:cubicBezTo>
                  <a:pt x="57" y="56"/>
                  <a:pt x="57" y="56"/>
                  <a:pt x="57" y="56"/>
                </a:cubicBezTo>
                <a:cubicBezTo>
                  <a:pt x="119" y="56"/>
                  <a:pt x="119" y="56"/>
                  <a:pt x="119" y="56"/>
                </a:cubicBezTo>
                <a:lnTo>
                  <a:pt x="88" y="158"/>
                </a:lnTo>
                <a:close/>
                <a:moveTo>
                  <a:pt x="99" y="149"/>
                </a:moveTo>
                <a:cubicBezTo>
                  <a:pt x="127" y="56"/>
                  <a:pt x="127" y="56"/>
                  <a:pt x="127" y="56"/>
                </a:cubicBezTo>
                <a:cubicBezTo>
                  <a:pt x="164" y="56"/>
                  <a:pt x="164" y="56"/>
                  <a:pt x="164" y="56"/>
                </a:cubicBezTo>
                <a:lnTo>
                  <a:pt x="99" y="1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3" name="Google Shape;913;p42"/>
          <p:cNvSpPr/>
          <p:nvPr/>
        </p:nvSpPr>
        <p:spPr>
          <a:xfrm>
            <a:off x="20525712" y="11441677"/>
            <a:ext cx="1030626" cy="1030626"/>
          </a:xfrm>
          <a:custGeom>
            <a:rect b="b" l="l" r="r" t="t"/>
            <a:pathLst>
              <a:path extrusionOk="0" h="176" w="176">
                <a:moveTo>
                  <a:pt x="176" y="52"/>
                </a:moveTo>
                <a:cubicBezTo>
                  <a:pt x="176" y="23"/>
                  <a:pt x="153" y="0"/>
                  <a:pt x="124" y="0"/>
                </a:cubicBezTo>
                <a:cubicBezTo>
                  <a:pt x="110" y="0"/>
                  <a:pt x="97" y="6"/>
                  <a:pt x="88" y="15"/>
                </a:cubicBezTo>
                <a:cubicBezTo>
                  <a:pt x="79" y="6"/>
                  <a:pt x="66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55"/>
                  <a:pt x="1" y="59"/>
                  <a:pt x="0" y="58"/>
                </a:cubicBezTo>
                <a:cubicBezTo>
                  <a:pt x="6" y="109"/>
                  <a:pt x="80" y="176"/>
                  <a:pt x="88" y="176"/>
                </a:cubicBezTo>
                <a:cubicBezTo>
                  <a:pt x="96" y="176"/>
                  <a:pt x="170" y="109"/>
                  <a:pt x="176" y="58"/>
                </a:cubicBezTo>
                <a:cubicBezTo>
                  <a:pt x="175" y="59"/>
                  <a:pt x="176" y="55"/>
                  <a:pt x="176" y="52"/>
                </a:cubicBezTo>
                <a:moveTo>
                  <a:pt x="168" y="57"/>
                </a:moveTo>
                <a:cubicBezTo>
                  <a:pt x="163" y="100"/>
                  <a:pt x="103" y="158"/>
                  <a:pt x="88" y="167"/>
                </a:cubicBezTo>
                <a:cubicBezTo>
                  <a:pt x="73" y="158"/>
                  <a:pt x="13" y="100"/>
                  <a:pt x="8" y="57"/>
                </a:cubicBezTo>
                <a:cubicBezTo>
                  <a:pt x="8" y="57"/>
                  <a:pt x="8" y="55"/>
                  <a:pt x="8" y="52"/>
                </a:cubicBezTo>
                <a:cubicBezTo>
                  <a:pt x="8" y="28"/>
                  <a:pt x="28" y="8"/>
                  <a:pt x="52" y="8"/>
                </a:cubicBezTo>
                <a:cubicBezTo>
                  <a:pt x="63" y="8"/>
                  <a:pt x="74" y="12"/>
                  <a:pt x="82" y="20"/>
                </a:cubicBezTo>
                <a:cubicBezTo>
                  <a:pt x="88" y="26"/>
                  <a:pt x="88" y="26"/>
                  <a:pt x="88" y="26"/>
                </a:cubicBezTo>
                <a:cubicBezTo>
                  <a:pt x="94" y="20"/>
                  <a:pt x="94" y="20"/>
                  <a:pt x="94" y="20"/>
                </a:cubicBezTo>
                <a:cubicBezTo>
                  <a:pt x="102" y="12"/>
                  <a:pt x="113" y="8"/>
                  <a:pt x="124" y="8"/>
                </a:cubicBezTo>
                <a:cubicBezTo>
                  <a:pt x="148" y="8"/>
                  <a:pt x="168" y="28"/>
                  <a:pt x="168" y="52"/>
                </a:cubicBezTo>
                <a:cubicBezTo>
                  <a:pt x="168" y="55"/>
                  <a:pt x="168" y="57"/>
                  <a:pt x="168" y="57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4" name="Google Shape;914;p42"/>
          <p:cNvSpPr/>
          <p:nvPr/>
        </p:nvSpPr>
        <p:spPr>
          <a:xfrm>
            <a:off x="16595749" y="11536053"/>
            <a:ext cx="1030626" cy="841867"/>
          </a:xfrm>
          <a:custGeom>
            <a:rect b="b" l="l" r="r" t="t"/>
            <a:pathLst>
              <a:path extrusionOk="0" h="144" w="176">
                <a:moveTo>
                  <a:pt x="44" y="56"/>
                </a:moveTo>
                <a:cubicBezTo>
                  <a:pt x="52" y="56"/>
                  <a:pt x="52" y="56"/>
                  <a:pt x="52" y="56"/>
                </a:cubicBezTo>
                <a:cubicBezTo>
                  <a:pt x="54" y="56"/>
                  <a:pt x="56" y="54"/>
                  <a:pt x="56" y="52"/>
                </a:cubicBezTo>
                <a:cubicBezTo>
                  <a:pt x="56" y="50"/>
                  <a:pt x="54" y="48"/>
                  <a:pt x="52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2" y="48"/>
                  <a:pt x="40" y="50"/>
                  <a:pt x="40" y="52"/>
                </a:cubicBezTo>
                <a:cubicBezTo>
                  <a:pt x="40" y="54"/>
                  <a:pt x="42" y="56"/>
                  <a:pt x="44" y="56"/>
                </a:cubicBezTo>
                <a:moveTo>
                  <a:pt x="168" y="16"/>
                </a:move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moveTo>
                  <a:pt x="72" y="8"/>
                </a:move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2"/>
                  <a:pt x="68" y="8"/>
                  <a:pt x="72" y="8"/>
                </a:cubicBezTo>
                <a:moveTo>
                  <a:pt x="24" y="112"/>
                </a:moveTo>
                <a:cubicBezTo>
                  <a:pt x="22" y="112"/>
                  <a:pt x="20" y="114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24" y="136"/>
                  <a:pt x="24" y="136"/>
                  <a:pt x="24" y="136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24"/>
                  <a:pt x="24" y="24"/>
                  <a:pt x="24" y="24"/>
                </a:cubicBezTo>
                <a:lnTo>
                  <a:pt x="24" y="112"/>
                </a:lnTo>
                <a:close/>
                <a:moveTo>
                  <a:pt x="144" y="112"/>
                </a:moveTo>
                <a:cubicBezTo>
                  <a:pt x="142" y="112"/>
                  <a:pt x="140" y="114"/>
                  <a:pt x="140" y="116"/>
                </a:cubicBezTo>
                <a:cubicBezTo>
                  <a:pt x="140" y="118"/>
                  <a:pt x="142" y="120"/>
                  <a:pt x="144" y="120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34" y="120"/>
                  <a:pt x="36" y="118"/>
                  <a:pt x="36" y="116"/>
                </a:cubicBezTo>
                <a:cubicBezTo>
                  <a:pt x="36" y="114"/>
                  <a:pt x="34" y="112"/>
                  <a:pt x="32" y="112"/>
                </a:cubicBezTo>
                <a:cubicBezTo>
                  <a:pt x="32" y="24"/>
                  <a:pt x="32" y="24"/>
                  <a:pt x="32" y="24"/>
                </a:cubicBezTo>
                <a:cubicBezTo>
                  <a:pt x="144" y="24"/>
                  <a:pt x="144" y="24"/>
                  <a:pt x="144" y="24"/>
                </a:cubicBezTo>
                <a:lnTo>
                  <a:pt x="144" y="112"/>
                </a:lnTo>
                <a:close/>
                <a:moveTo>
                  <a:pt x="168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54" y="120"/>
                  <a:pt x="156" y="118"/>
                  <a:pt x="156" y="116"/>
                </a:cubicBezTo>
                <a:cubicBezTo>
                  <a:pt x="156" y="114"/>
                  <a:pt x="154" y="112"/>
                  <a:pt x="152" y="112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68" y="24"/>
                  <a:pt x="168" y="24"/>
                  <a:pt x="168" y="24"/>
                </a:cubicBezTo>
                <a:lnTo>
                  <a:pt x="168" y="136"/>
                </a:lnTo>
                <a:close/>
                <a:moveTo>
                  <a:pt x="44" y="40"/>
                </a:moveTo>
                <a:cubicBezTo>
                  <a:pt x="68" y="40"/>
                  <a:pt x="68" y="40"/>
                  <a:pt x="68" y="40"/>
                </a:cubicBezTo>
                <a:cubicBezTo>
                  <a:pt x="70" y="40"/>
                  <a:pt x="72" y="38"/>
                  <a:pt x="72" y="36"/>
                </a:cubicBezTo>
                <a:cubicBezTo>
                  <a:pt x="72" y="34"/>
                  <a:pt x="70" y="32"/>
                  <a:pt x="68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2" y="32"/>
                  <a:pt x="40" y="34"/>
                  <a:pt x="40" y="36"/>
                </a:cubicBezTo>
                <a:cubicBezTo>
                  <a:pt x="40" y="38"/>
                  <a:pt x="42" y="40"/>
                  <a:pt x="44" y="4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5" name="Google Shape;915;p42"/>
          <p:cNvSpPr/>
          <p:nvPr/>
        </p:nvSpPr>
        <p:spPr>
          <a:xfrm>
            <a:off x="6959599" y="3726816"/>
            <a:ext cx="1030626" cy="747487"/>
          </a:xfrm>
          <a:custGeom>
            <a:rect b="b" l="l" r="r" t="t"/>
            <a:pathLst>
              <a:path extrusionOk="0" h="128" w="176">
                <a:moveTo>
                  <a:pt x="100" y="48"/>
                </a:moveTo>
                <a:cubicBezTo>
                  <a:pt x="148" y="48"/>
                  <a:pt x="148" y="48"/>
                  <a:pt x="148" y="48"/>
                </a:cubicBezTo>
                <a:cubicBezTo>
                  <a:pt x="150" y="48"/>
                  <a:pt x="152" y="46"/>
                  <a:pt x="152" y="44"/>
                </a:cubicBezTo>
                <a:cubicBezTo>
                  <a:pt x="152" y="42"/>
                  <a:pt x="150" y="40"/>
                  <a:pt x="148" y="40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98" y="40"/>
                  <a:pt x="96" y="42"/>
                  <a:pt x="96" y="44"/>
                </a:cubicBezTo>
                <a:cubicBezTo>
                  <a:pt x="96" y="46"/>
                  <a:pt x="98" y="48"/>
                  <a:pt x="100" y="48"/>
                </a:cubicBezTo>
                <a:moveTo>
                  <a:pt x="100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50" y="80"/>
                  <a:pt x="152" y="78"/>
                  <a:pt x="152" y="76"/>
                </a:cubicBezTo>
                <a:cubicBezTo>
                  <a:pt x="152" y="74"/>
                  <a:pt x="150" y="72"/>
                  <a:pt x="148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98" y="72"/>
                  <a:pt x="96" y="74"/>
                  <a:pt x="96" y="76"/>
                </a:cubicBezTo>
                <a:cubicBezTo>
                  <a:pt x="96" y="78"/>
                  <a:pt x="98" y="80"/>
                  <a:pt x="100" y="80"/>
                </a:cubicBezTo>
                <a:moveTo>
                  <a:pt x="100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98" y="56"/>
                  <a:pt x="96" y="58"/>
                  <a:pt x="96" y="60"/>
                </a:cubicBezTo>
                <a:cubicBezTo>
                  <a:pt x="96" y="62"/>
                  <a:pt x="98" y="64"/>
                  <a:pt x="100" y="64"/>
                </a:cubicBezTo>
                <a:moveTo>
                  <a:pt x="100" y="32"/>
                </a:moveTo>
                <a:cubicBezTo>
                  <a:pt x="132" y="32"/>
                  <a:pt x="132" y="32"/>
                  <a:pt x="132" y="32"/>
                </a:cubicBezTo>
                <a:cubicBezTo>
                  <a:pt x="134" y="32"/>
                  <a:pt x="136" y="30"/>
                  <a:pt x="136" y="28"/>
                </a:cubicBezTo>
                <a:cubicBezTo>
                  <a:pt x="136" y="26"/>
                  <a:pt x="134" y="24"/>
                  <a:pt x="132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98" y="24"/>
                  <a:pt x="96" y="26"/>
                  <a:pt x="96" y="28"/>
                </a:cubicBezTo>
                <a:cubicBezTo>
                  <a:pt x="96" y="30"/>
                  <a:pt x="98" y="32"/>
                  <a:pt x="100" y="32"/>
                </a:cubicBezTo>
                <a:moveTo>
                  <a:pt x="28" y="80"/>
                </a:moveTo>
                <a:cubicBezTo>
                  <a:pt x="60" y="80"/>
                  <a:pt x="60" y="80"/>
                  <a:pt x="60" y="80"/>
                </a:cubicBezTo>
                <a:cubicBezTo>
                  <a:pt x="62" y="80"/>
                  <a:pt x="64" y="78"/>
                  <a:pt x="64" y="76"/>
                </a:cubicBezTo>
                <a:cubicBezTo>
                  <a:pt x="64" y="74"/>
                  <a:pt x="62" y="72"/>
                  <a:pt x="60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4" y="74"/>
                  <a:pt x="24" y="76"/>
                </a:cubicBezTo>
                <a:cubicBezTo>
                  <a:pt x="24" y="78"/>
                  <a:pt x="26" y="80"/>
                  <a:pt x="28" y="80"/>
                </a:cubicBezTo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168" y="120"/>
                </a:moveTo>
                <a:cubicBezTo>
                  <a:pt x="128" y="120"/>
                  <a:pt x="128" y="120"/>
                  <a:pt x="128" y="120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38" y="104"/>
                  <a:pt x="140" y="102"/>
                  <a:pt x="140" y="100"/>
                </a:cubicBezTo>
                <a:cubicBezTo>
                  <a:pt x="140" y="98"/>
                  <a:pt x="138" y="96"/>
                  <a:pt x="136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10" y="96"/>
                  <a:pt x="108" y="98"/>
                  <a:pt x="108" y="100"/>
                </a:cubicBezTo>
                <a:cubicBezTo>
                  <a:pt x="108" y="102"/>
                  <a:pt x="110" y="104"/>
                  <a:pt x="112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6" y="104"/>
                  <a:pt x="68" y="102"/>
                  <a:pt x="68" y="100"/>
                </a:cubicBezTo>
                <a:cubicBezTo>
                  <a:pt x="68" y="98"/>
                  <a:pt x="66" y="96"/>
                  <a:pt x="64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38" y="96"/>
                  <a:pt x="36" y="98"/>
                  <a:pt x="36" y="100"/>
                </a:cubicBezTo>
                <a:cubicBezTo>
                  <a:pt x="36" y="102"/>
                  <a:pt x="38" y="104"/>
                  <a:pt x="40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20"/>
                </a:lnTo>
                <a:close/>
                <a:moveTo>
                  <a:pt x="28" y="64"/>
                </a:moveTo>
                <a:cubicBezTo>
                  <a:pt x="76" y="64"/>
                  <a:pt x="76" y="64"/>
                  <a:pt x="76" y="64"/>
                </a:cubicBezTo>
                <a:cubicBezTo>
                  <a:pt x="78" y="64"/>
                  <a:pt x="80" y="62"/>
                  <a:pt x="80" y="60"/>
                </a:cubicBezTo>
                <a:cubicBezTo>
                  <a:pt x="80" y="58"/>
                  <a:pt x="78" y="56"/>
                  <a:pt x="76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2"/>
                  <a:pt x="26" y="64"/>
                  <a:pt x="28" y="64"/>
                </a:cubicBezTo>
                <a:moveTo>
                  <a:pt x="28" y="48"/>
                </a:moveTo>
                <a:cubicBezTo>
                  <a:pt x="60" y="48"/>
                  <a:pt x="60" y="48"/>
                  <a:pt x="60" y="48"/>
                </a:cubicBezTo>
                <a:cubicBezTo>
                  <a:pt x="62" y="48"/>
                  <a:pt x="64" y="46"/>
                  <a:pt x="64" y="44"/>
                </a:cubicBezTo>
                <a:cubicBezTo>
                  <a:pt x="64" y="42"/>
                  <a:pt x="62" y="40"/>
                  <a:pt x="60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40"/>
                  <a:pt x="24" y="42"/>
                  <a:pt x="24" y="44"/>
                </a:cubicBezTo>
                <a:cubicBezTo>
                  <a:pt x="24" y="46"/>
                  <a:pt x="26" y="48"/>
                  <a:pt x="28" y="48"/>
                </a:cubicBezTo>
                <a:moveTo>
                  <a:pt x="28" y="32"/>
                </a:moveTo>
                <a:cubicBezTo>
                  <a:pt x="76" y="32"/>
                  <a:pt x="76" y="32"/>
                  <a:pt x="76" y="32"/>
                </a:cubicBezTo>
                <a:cubicBezTo>
                  <a:pt x="78" y="32"/>
                  <a:pt x="80" y="30"/>
                  <a:pt x="80" y="28"/>
                </a:cubicBezTo>
                <a:cubicBezTo>
                  <a:pt x="80" y="26"/>
                  <a:pt x="78" y="24"/>
                  <a:pt x="76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6" y="24"/>
                  <a:pt x="24" y="26"/>
                  <a:pt x="24" y="28"/>
                </a:cubicBezTo>
                <a:cubicBezTo>
                  <a:pt x="24" y="30"/>
                  <a:pt x="26" y="32"/>
                  <a:pt x="28" y="3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6" name="Google Shape;916;p42"/>
          <p:cNvSpPr/>
          <p:nvPr/>
        </p:nvSpPr>
        <p:spPr>
          <a:xfrm>
            <a:off x="8829256" y="3526732"/>
            <a:ext cx="1030626" cy="1026849"/>
          </a:xfrm>
          <a:custGeom>
            <a:rect b="b" l="l" r="r" t="t"/>
            <a:pathLst>
              <a:path extrusionOk="0" h="176" w="176">
                <a:moveTo>
                  <a:pt x="148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86"/>
                  <a:pt x="114" y="88"/>
                  <a:pt x="116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moveTo>
                  <a:pt x="148" y="64"/>
                </a:move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6"/>
                  <a:pt x="148" y="56"/>
                </a:cubicBezTo>
                <a:cubicBezTo>
                  <a:pt x="146" y="56"/>
                  <a:pt x="144" y="58"/>
                  <a:pt x="144" y="60"/>
                </a:cubicBezTo>
                <a:cubicBezTo>
                  <a:pt x="144" y="62"/>
                  <a:pt x="146" y="64"/>
                  <a:pt x="148" y="64"/>
                </a:cubicBezTo>
                <a:moveTo>
                  <a:pt x="132" y="64"/>
                </a:move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30" y="56"/>
                  <a:pt x="128" y="58"/>
                  <a:pt x="128" y="60"/>
                </a:cubicBezTo>
                <a:cubicBezTo>
                  <a:pt x="128" y="62"/>
                  <a:pt x="130" y="64"/>
                  <a:pt x="132" y="64"/>
                </a:cubicBezTo>
                <a:moveTo>
                  <a:pt x="14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4" y="112"/>
                  <a:pt x="112" y="114"/>
                  <a:pt x="112" y="116"/>
                </a:cubicBezTo>
                <a:cubicBezTo>
                  <a:pt x="112" y="118"/>
                  <a:pt x="114" y="120"/>
                  <a:pt x="116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0"/>
                  <a:pt x="152" y="118"/>
                  <a:pt x="152" y="116"/>
                </a:cubicBezTo>
                <a:cubicBezTo>
                  <a:pt x="152" y="114"/>
                  <a:pt x="150" y="112"/>
                  <a:pt x="148" y="112"/>
                </a:cubicBezTo>
                <a:moveTo>
                  <a:pt x="52" y="8"/>
                </a:moveTo>
                <a:cubicBezTo>
                  <a:pt x="156" y="8"/>
                  <a:pt x="156" y="8"/>
                  <a:pt x="156" y="8"/>
                </a:cubicBezTo>
                <a:cubicBezTo>
                  <a:pt x="158" y="8"/>
                  <a:pt x="160" y="6"/>
                  <a:pt x="160" y="4"/>
                </a:cubicBezTo>
                <a:cubicBezTo>
                  <a:pt x="160" y="2"/>
                  <a:pt x="158" y="0"/>
                  <a:pt x="15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6"/>
                  <a:pt x="50" y="8"/>
                  <a:pt x="52" y="8"/>
                </a:cubicBezTo>
                <a:moveTo>
                  <a:pt x="148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4" y="96"/>
                  <a:pt x="112" y="98"/>
                  <a:pt x="112" y="100"/>
                </a:cubicBezTo>
                <a:cubicBezTo>
                  <a:pt x="112" y="102"/>
                  <a:pt x="114" y="104"/>
                  <a:pt x="116" y="104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50" y="104"/>
                  <a:pt x="152" y="102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moveTo>
                  <a:pt x="40" y="24"/>
                </a:moveTo>
                <a:cubicBezTo>
                  <a:pt x="164" y="24"/>
                  <a:pt x="164" y="24"/>
                  <a:pt x="164" y="24"/>
                </a:cubicBezTo>
                <a:cubicBezTo>
                  <a:pt x="166" y="24"/>
                  <a:pt x="168" y="22"/>
                  <a:pt x="168" y="20"/>
                </a:cubicBezTo>
                <a:cubicBezTo>
                  <a:pt x="168" y="18"/>
                  <a:pt x="166" y="16"/>
                  <a:pt x="164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8" y="16"/>
                  <a:pt x="36" y="18"/>
                  <a:pt x="36" y="20"/>
                </a:cubicBezTo>
                <a:cubicBezTo>
                  <a:pt x="36" y="22"/>
                  <a:pt x="38" y="24"/>
                  <a:pt x="40" y="24"/>
                </a:cubicBezTo>
                <a:moveTo>
                  <a:pt x="52" y="152"/>
                </a:moveTo>
                <a:cubicBezTo>
                  <a:pt x="148" y="152"/>
                  <a:pt x="148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46"/>
                  <a:pt x="150" y="144"/>
                  <a:pt x="148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0" y="144"/>
                  <a:pt x="48" y="146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moveTo>
                  <a:pt x="84" y="64"/>
                </a:moveTo>
                <a:cubicBezTo>
                  <a:pt x="116" y="64"/>
                  <a:pt x="116" y="64"/>
                  <a:pt x="116" y="64"/>
                </a:cubicBezTo>
                <a:cubicBezTo>
                  <a:pt x="118" y="64"/>
                  <a:pt x="120" y="62"/>
                  <a:pt x="120" y="60"/>
                </a:cubicBezTo>
                <a:cubicBezTo>
                  <a:pt x="120" y="58"/>
                  <a:pt x="118" y="56"/>
                  <a:pt x="116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8"/>
                  <a:pt x="80" y="60"/>
                </a:cubicBezTo>
                <a:cubicBezTo>
                  <a:pt x="80" y="62"/>
                  <a:pt x="82" y="64"/>
                  <a:pt x="84" y="64"/>
                </a:cubicBezTo>
                <a:moveTo>
                  <a:pt x="52" y="136"/>
                </a:moveTo>
                <a:cubicBezTo>
                  <a:pt x="148" y="136"/>
                  <a:pt x="148" y="136"/>
                  <a:pt x="148" y="136"/>
                </a:cubicBezTo>
                <a:cubicBezTo>
                  <a:pt x="150" y="136"/>
                  <a:pt x="152" y="134"/>
                  <a:pt x="152" y="132"/>
                </a:cubicBezTo>
                <a:cubicBezTo>
                  <a:pt x="152" y="130"/>
                  <a:pt x="150" y="128"/>
                  <a:pt x="148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0" y="128"/>
                  <a:pt x="48" y="130"/>
                  <a:pt x="48" y="132"/>
                </a:cubicBezTo>
                <a:cubicBezTo>
                  <a:pt x="48" y="134"/>
                  <a:pt x="50" y="136"/>
                  <a:pt x="52" y="136"/>
                </a:cubicBezTo>
                <a:moveTo>
                  <a:pt x="16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28" y="32"/>
                  <a:pt x="24" y="36"/>
                  <a:pt x="24" y="40"/>
                </a:cubicBezTo>
                <a:cubicBezTo>
                  <a:pt x="24" y="56"/>
                  <a:pt x="24" y="56"/>
                  <a:pt x="24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4" y="56"/>
                  <a:pt x="0" y="60"/>
                  <a:pt x="0" y="64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68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64"/>
                  <a:pt x="8" y="64"/>
                  <a:pt x="8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30" y="152"/>
                  <a:pt x="32" y="150"/>
                  <a:pt x="32" y="148"/>
                </a:cubicBezTo>
                <a:cubicBezTo>
                  <a:pt x="32" y="40"/>
                  <a:pt x="32" y="40"/>
                  <a:pt x="32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8"/>
                </a:lnTo>
                <a:close/>
                <a:moveTo>
                  <a:pt x="68" y="64"/>
                </a:moveTo>
                <a:cubicBezTo>
                  <a:pt x="70" y="64"/>
                  <a:pt x="72" y="62"/>
                  <a:pt x="72" y="60"/>
                </a:cubicBezTo>
                <a:cubicBezTo>
                  <a:pt x="72" y="58"/>
                  <a:pt x="70" y="56"/>
                  <a:pt x="68" y="56"/>
                </a:cubicBezTo>
                <a:cubicBezTo>
                  <a:pt x="66" y="56"/>
                  <a:pt x="64" y="58"/>
                  <a:pt x="64" y="60"/>
                </a:cubicBezTo>
                <a:cubicBezTo>
                  <a:pt x="64" y="62"/>
                  <a:pt x="66" y="64"/>
                  <a:pt x="68" y="64"/>
                </a:cubicBezTo>
                <a:moveTo>
                  <a:pt x="52" y="120"/>
                </a:moveTo>
                <a:cubicBezTo>
                  <a:pt x="92" y="120"/>
                  <a:pt x="92" y="120"/>
                  <a:pt x="92" y="120"/>
                </a:cubicBezTo>
                <a:cubicBezTo>
                  <a:pt x="94" y="120"/>
                  <a:pt x="96" y="118"/>
                  <a:pt x="96" y="116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2"/>
                  <a:pt x="94" y="80"/>
                  <a:pt x="9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0" y="80"/>
                  <a:pt x="48" y="82"/>
                  <a:pt x="48" y="84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18"/>
                  <a:pt x="50" y="120"/>
                  <a:pt x="52" y="120"/>
                </a:cubicBezTo>
                <a:moveTo>
                  <a:pt x="56" y="88"/>
                </a:moveTo>
                <a:cubicBezTo>
                  <a:pt x="88" y="88"/>
                  <a:pt x="88" y="88"/>
                  <a:pt x="88" y="88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56" y="112"/>
                  <a:pt x="56" y="112"/>
                  <a:pt x="56" y="112"/>
                </a:cubicBezTo>
                <a:lnTo>
                  <a:pt x="56" y="88"/>
                </a:lnTo>
                <a:close/>
                <a:moveTo>
                  <a:pt x="52" y="64"/>
                </a:moveTo>
                <a:cubicBezTo>
                  <a:pt x="54" y="64"/>
                  <a:pt x="56" y="62"/>
                  <a:pt x="56" y="60"/>
                </a:cubicBezTo>
                <a:cubicBezTo>
                  <a:pt x="56" y="58"/>
                  <a:pt x="54" y="56"/>
                  <a:pt x="52" y="56"/>
                </a:cubicBezTo>
                <a:cubicBezTo>
                  <a:pt x="50" y="56"/>
                  <a:pt x="48" y="58"/>
                  <a:pt x="48" y="60"/>
                </a:cubicBezTo>
                <a:cubicBezTo>
                  <a:pt x="48" y="62"/>
                  <a:pt x="50" y="64"/>
                  <a:pt x="52" y="6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7" name="Google Shape;917;p42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918" name="Google Shape;918;p42"/>
          <p:cNvSpPr txBox="1"/>
          <p:nvPr/>
        </p:nvSpPr>
        <p:spPr>
          <a:xfrm>
            <a:off x="2322325" y="747900"/>
            <a:ext cx="146892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ICONE GLOBALI</a:t>
            </a:r>
            <a:b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Usa queste icone per valorizzare le tue slide e spiegare facilmente argomenti complessi.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9" name="Google Shape;919;p42"/>
          <p:cNvSpPr txBox="1"/>
          <p:nvPr/>
        </p:nvSpPr>
        <p:spPr>
          <a:xfrm>
            <a:off x="19717055" y="906000"/>
            <a:ext cx="3646200" cy="6843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42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00" cap="none" strike="noStrik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920" name="Google Shape;920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3143" y="705431"/>
            <a:ext cx="1085450" cy="1085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 dir="r"/>
  </p:transition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43"/>
          <p:cNvSpPr/>
          <p:nvPr/>
        </p:nvSpPr>
        <p:spPr>
          <a:xfrm>
            <a:off x="2790579" y="3424823"/>
            <a:ext cx="760775" cy="1044884"/>
          </a:xfrm>
          <a:custGeom>
            <a:rect b="b" l="l" r="r" t="t"/>
            <a:pathLst>
              <a:path extrusionOk="0" h="176" w="128">
                <a:moveTo>
                  <a:pt x="32" y="104"/>
                </a:moveTo>
                <a:cubicBezTo>
                  <a:pt x="30" y="104"/>
                  <a:pt x="28" y="106"/>
                  <a:pt x="28" y="108"/>
                </a:cubicBezTo>
                <a:cubicBezTo>
                  <a:pt x="28" y="109"/>
                  <a:pt x="28" y="110"/>
                  <a:pt x="29" y="111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2" y="144"/>
                  <a:pt x="63" y="144"/>
                  <a:pt x="64" y="144"/>
                </a:cubicBezTo>
                <a:cubicBezTo>
                  <a:pt x="65" y="144"/>
                  <a:pt x="66" y="144"/>
                  <a:pt x="67" y="14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100" y="110"/>
                  <a:pt x="100" y="109"/>
                  <a:pt x="100" y="108"/>
                </a:cubicBezTo>
                <a:cubicBezTo>
                  <a:pt x="100" y="106"/>
                  <a:pt x="98" y="104"/>
                  <a:pt x="96" y="104"/>
                </a:cubicBezTo>
                <a:cubicBezTo>
                  <a:pt x="95" y="104"/>
                  <a:pt x="94" y="104"/>
                  <a:pt x="93" y="105"/>
                </a:cubicBezTo>
                <a:cubicBezTo>
                  <a:pt x="68" y="130"/>
                  <a:pt x="68" y="130"/>
                  <a:pt x="68" y="130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4" y="104"/>
                  <a:pt x="33" y="104"/>
                  <a:pt x="32" y="104"/>
                </a:cubicBezTo>
                <a:moveTo>
                  <a:pt x="124" y="56"/>
                </a:moveTo>
                <a:cubicBezTo>
                  <a:pt x="80" y="56"/>
                  <a:pt x="80" y="56"/>
                  <a:pt x="80" y="56"/>
                </a:cubicBezTo>
                <a:cubicBezTo>
                  <a:pt x="78" y="56"/>
                  <a:pt x="76" y="58"/>
                  <a:pt x="76" y="60"/>
                </a:cubicBezTo>
                <a:cubicBezTo>
                  <a:pt x="76" y="62"/>
                  <a:pt x="78" y="64"/>
                  <a:pt x="80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8" y="168"/>
                  <a:pt x="8" y="168"/>
                  <a:pt x="8" y="168"/>
                </a:cubicBezTo>
                <a:cubicBezTo>
                  <a:pt x="8" y="64"/>
                  <a:pt x="8" y="64"/>
                  <a:pt x="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8"/>
                  <a:pt x="50" y="56"/>
                  <a:pt x="48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2" y="56"/>
                  <a:pt x="0" y="58"/>
                  <a:pt x="0" y="6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24" y="176"/>
                  <a:pt x="124" y="176"/>
                  <a:pt x="124" y="176"/>
                </a:cubicBezTo>
                <a:cubicBezTo>
                  <a:pt x="126" y="176"/>
                  <a:pt x="128" y="174"/>
                  <a:pt x="128" y="172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58"/>
                  <a:pt x="126" y="56"/>
                  <a:pt x="124" y="5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6" name="Google Shape;926;p43"/>
          <p:cNvSpPr/>
          <p:nvPr/>
        </p:nvSpPr>
        <p:spPr>
          <a:xfrm>
            <a:off x="4785638" y="3424823"/>
            <a:ext cx="757618" cy="1044884"/>
          </a:xfrm>
          <a:custGeom>
            <a:rect b="b" l="l" r="r" t="t"/>
            <a:pathLst>
              <a:path extrusionOk="0" h="176" w="128">
                <a:moveTo>
                  <a:pt x="124" y="56"/>
                </a:moveTo>
                <a:cubicBezTo>
                  <a:pt x="80" y="56"/>
                  <a:pt x="80" y="56"/>
                  <a:pt x="80" y="56"/>
                </a:cubicBezTo>
                <a:cubicBezTo>
                  <a:pt x="78" y="56"/>
                  <a:pt x="76" y="58"/>
                  <a:pt x="76" y="60"/>
                </a:cubicBezTo>
                <a:cubicBezTo>
                  <a:pt x="76" y="62"/>
                  <a:pt x="78" y="64"/>
                  <a:pt x="80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8" y="168"/>
                  <a:pt x="8" y="168"/>
                  <a:pt x="8" y="168"/>
                </a:cubicBezTo>
                <a:cubicBezTo>
                  <a:pt x="8" y="64"/>
                  <a:pt x="8" y="64"/>
                  <a:pt x="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8"/>
                  <a:pt x="50" y="56"/>
                  <a:pt x="48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2" y="56"/>
                  <a:pt x="0" y="58"/>
                  <a:pt x="0" y="6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24" y="176"/>
                  <a:pt x="124" y="176"/>
                  <a:pt x="124" y="176"/>
                </a:cubicBezTo>
                <a:cubicBezTo>
                  <a:pt x="126" y="176"/>
                  <a:pt x="128" y="174"/>
                  <a:pt x="128" y="172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58"/>
                  <a:pt x="126" y="56"/>
                  <a:pt x="124" y="56"/>
                </a:cubicBezTo>
                <a:moveTo>
                  <a:pt x="32" y="40"/>
                </a:moveTo>
                <a:cubicBezTo>
                  <a:pt x="33" y="40"/>
                  <a:pt x="34" y="40"/>
                  <a:pt x="35" y="39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42"/>
                  <a:pt x="62" y="144"/>
                  <a:pt x="64" y="144"/>
                </a:cubicBezTo>
                <a:cubicBezTo>
                  <a:pt x="66" y="144"/>
                  <a:pt x="68" y="142"/>
                  <a:pt x="68" y="140"/>
                </a:cubicBezTo>
                <a:cubicBezTo>
                  <a:pt x="68" y="14"/>
                  <a:pt x="68" y="14"/>
                  <a:pt x="68" y="14"/>
                </a:cubicBezTo>
                <a:cubicBezTo>
                  <a:pt x="93" y="39"/>
                  <a:pt x="93" y="39"/>
                  <a:pt x="93" y="39"/>
                </a:cubicBezTo>
                <a:cubicBezTo>
                  <a:pt x="94" y="40"/>
                  <a:pt x="95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35"/>
                  <a:pt x="100" y="34"/>
                  <a:pt x="99" y="33"/>
                </a:cubicBez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5" y="0"/>
                  <a:pt x="64" y="0"/>
                </a:cubicBezTo>
                <a:cubicBezTo>
                  <a:pt x="63" y="0"/>
                  <a:pt x="62" y="0"/>
                  <a:pt x="61" y="1"/>
                </a:cubicBezTo>
                <a:cubicBezTo>
                  <a:pt x="29" y="33"/>
                  <a:pt x="29" y="33"/>
                  <a:pt x="29" y="33"/>
                </a:cubicBezTo>
                <a:cubicBezTo>
                  <a:pt x="28" y="34"/>
                  <a:pt x="28" y="35"/>
                  <a:pt x="28" y="36"/>
                </a:cubicBezTo>
                <a:cubicBezTo>
                  <a:pt x="28" y="38"/>
                  <a:pt x="30" y="40"/>
                  <a:pt x="32" y="4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7" name="Google Shape;927;p43"/>
          <p:cNvSpPr/>
          <p:nvPr/>
        </p:nvSpPr>
        <p:spPr>
          <a:xfrm>
            <a:off x="6635486" y="3424823"/>
            <a:ext cx="1044882" cy="1044884"/>
          </a:xfrm>
          <a:custGeom>
            <a:rect b="b" l="l" r="r" t="t"/>
            <a:pathLst>
              <a:path extrusionOk="0" h="176" w="176">
                <a:moveTo>
                  <a:pt x="50" y="142"/>
                </a:moveTo>
                <a:cubicBezTo>
                  <a:pt x="96" y="112"/>
                  <a:pt x="96" y="112"/>
                  <a:pt x="96" y="112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80" y="96"/>
                  <a:pt x="80" y="96"/>
                  <a:pt x="80" y="96"/>
                </a:cubicBezTo>
                <a:lnTo>
                  <a:pt x="50" y="142"/>
                </a:lnTo>
                <a:close/>
                <a:moveTo>
                  <a:pt x="85" y="101"/>
                </a:moveTo>
                <a:cubicBezTo>
                  <a:pt x="87" y="100"/>
                  <a:pt x="89" y="100"/>
                  <a:pt x="91" y="101"/>
                </a:cubicBezTo>
                <a:cubicBezTo>
                  <a:pt x="92" y="103"/>
                  <a:pt x="92" y="105"/>
                  <a:pt x="91" y="107"/>
                </a:cubicBezTo>
                <a:cubicBezTo>
                  <a:pt x="89" y="108"/>
                  <a:pt x="87" y="108"/>
                  <a:pt x="85" y="107"/>
                </a:cubicBezTo>
                <a:cubicBezTo>
                  <a:pt x="84" y="105"/>
                  <a:pt x="84" y="103"/>
                  <a:pt x="85" y="101"/>
                </a:cubicBezTo>
                <a:moveTo>
                  <a:pt x="118" y="92"/>
                </a:moveTo>
                <a:cubicBezTo>
                  <a:pt x="119" y="96"/>
                  <a:pt x="120" y="100"/>
                  <a:pt x="120" y="104"/>
                </a:cubicBezTo>
                <a:cubicBezTo>
                  <a:pt x="120" y="122"/>
                  <a:pt x="106" y="136"/>
                  <a:pt x="88" y="136"/>
                </a:cubicBezTo>
                <a:cubicBezTo>
                  <a:pt x="84" y="136"/>
                  <a:pt x="80" y="135"/>
                  <a:pt x="76" y="134"/>
                </a:cubicBezTo>
                <a:cubicBezTo>
                  <a:pt x="68" y="139"/>
                  <a:pt x="68" y="139"/>
                  <a:pt x="68" y="139"/>
                </a:cubicBezTo>
                <a:cubicBezTo>
                  <a:pt x="74" y="142"/>
                  <a:pt x="81" y="144"/>
                  <a:pt x="88" y="144"/>
                </a:cubicBezTo>
                <a:cubicBezTo>
                  <a:pt x="110" y="144"/>
                  <a:pt x="128" y="126"/>
                  <a:pt x="128" y="104"/>
                </a:cubicBezTo>
                <a:cubicBezTo>
                  <a:pt x="128" y="97"/>
                  <a:pt x="126" y="90"/>
                  <a:pt x="123" y="84"/>
                </a:cubicBezTo>
                <a:lnTo>
                  <a:pt x="118" y="92"/>
                </a:lnTo>
                <a:close/>
                <a:moveTo>
                  <a:pt x="58" y="116"/>
                </a:moveTo>
                <a:cubicBezTo>
                  <a:pt x="57" y="112"/>
                  <a:pt x="56" y="108"/>
                  <a:pt x="56" y="104"/>
                </a:cubicBezTo>
                <a:cubicBezTo>
                  <a:pt x="56" y="86"/>
                  <a:pt x="70" y="72"/>
                  <a:pt x="88" y="72"/>
                </a:cubicBezTo>
                <a:cubicBezTo>
                  <a:pt x="92" y="72"/>
                  <a:pt x="96" y="73"/>
                  <a:pt x="100" y="74"/>
                </a:cubicBezTo>
                <a:cubicBezTo>
                  <a:pt x="108" y="69"/>
                  <a:pt x="108" y="69"/>
                  <a:pt x="108" y="69"/>
                </a:cubicBezTo>
                <a:cubicBezTo>
                  <a:pt x="102" y="66"/>
                  <a:pt x="95" y="64"/>
                  <a:pt x="88" y="64"/>
                </a:cubicBezTo>
                <a:cubicBezTo>
                  <a:pt x="66" y="64"/>
                  <a:pt x="48" y="82"/>
                  <a:pt x="48" y="104"/>
                </a:cubicBezTo>
                <a:cubicBezTo>
                  <a:pt x="48" y="111"/>
                  <a:pt x="50" y="118"/>
                  <a:pt x="53" y="124"/>
                </a:cubicBezTo>
                <a:lnTo>
                  <a:pt x="58" y="116"/>
                </a:lnTo>
                <a:close/>
                <a:moveTo>
                  <a:pt x="20" y="16"/>
                </a:move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0"/>
                  <a:pt x="8" y="40"/>
                  <a:pt x="8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0"/>
                </a:ln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32"/>
                </a:lnTo>
                <a:close/>
                <a:moveTo>
                  <a:pt x="156" y="16"/>
                </a:moveTo>
                <a:cubicBezTo>
                  <a:pt x="68" y="16"/>
                  <a:pt x="68" y="16"/>
                  <a:pt x="68" y="16"/>
                </a:cubicBezTo>
                <a:cubicBezTo>
                  <a:pt x="66" y="16"/>
                  <a:pt x="64" y="18"/>
                  <a:pt x="64" y="20"/>
                </a:cubicBezTo>
                <a:cubicBezTo>
                  <a:pt x="64" y="22"/>
                  <a:pt x="66" y="24"/>
                  <a:pt x="6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moveTo>
                  <a:pt x="36" y="16"/>
                </a:move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8"/>
                  <a:pt x="38" y="16"/>
                  <a:pt x="36" y="16"/>
                </a:cubicBezTo>
                <a:moveTo>
                  <a:pt x="52" y="16"/>
                </a:moveTo>
                <a:cubicBezTo>
                  <a:pt x="50" y="16"/>
                  <a:pt x="48" y="18"/>
                  <a:pt x="48" y="20"/>
                </a:cubicBezTo>
                <a:cubicBezTo>
                  <a:pt x="48" y="22"/>
                  <a:pt x="50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8"/>
                  <a:pt x="54" y="16"/>
                  <a:pt x="52" y="1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8" name="Google Shape;928;p43"/>
          <p:cNvSpPr/>
          <p:nvPr/>
        </p:nvSpPr>
        <p:spPr>
          <a:xfrm>
            <a:off x="8627387" y="3424823"/>
            <a:ext cx="1044882" cy="1044884"/>
          </a:xfrm>
          <a:custGeom>
            <a:rect b="b" l="l" r="r" t="t"/>
            <a:pathLst>
              <a:path extrusionOk="0" h="176" w="176">
                <a:moveTo>
                  <a:pt x="20" y="16"/>
                </a:move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moveTo>
                  <a:pt x="36" y="16"/>
                </a:move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8"/>
                  <a:pt x="38" y="16"/>
                  <a:pt x="36" y="16"/>
                </a:cubicBezTo>
                <a:moveTo>
                  <a:pt x="52" y="16"/>
                </a:moveTo>
                <a:cubicBezTo>
                  <a:pt x="50" y="16"/>
                  <a:pt x="48" y="18"/>
                  <a:pt x="48" y="20"/>
                </a:cubicBezTo>
                <a:cubicBezTo>
                  <a:pt x="48" y="22"/>
                  <a:pt x="50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8"/>
                  <a:pt x="54" y="16"/>
                  <a:pt x="52" y="16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0"/>
                  <a:pt x="8" y="40"/>
                  <a:pt x="8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0"/>
                </a:ln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32"/>
                </a:lnTo>
                <a:close/>
                <a:moveTo>
                  <a:pt x="156" y="16"/>
                </a:moveTo>
                <a:cubicBezTo>
                  <a:pt x="68" y="16"/>
                  <a:pt x="68" y="16"/>
                  <a:pt x="68" y="16"/>
                </a:cubicBezTo>
                <a:cubicBezTo>
                  <a:pt x="66" y="16"/>
                  <a:pt x="64" y="18"/>
                  <a:pt x="64" y="20"/>
                </a:cubicBezTo>
                <a:cubicBezTo>
                  <a:pt x="64" y="22"/>
                  <a:pt x="66" y="24"/>
                  <a:pt x="6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29" name="Google Shape;929;p43"/>
          <p:cNvSpPr/>
          <p:nvPr/>
        </p:nvSpPr>
        <p:spPr>
          <a:xfrm>
            <a:off x="10622445" y="3424823"/>
            <a:ext cx="1044882" cy="1044884"/>
          </a:xfrm>
          <a:custGeom>
            <a:rect b="b" l="l" r="r" t="t"/>
            <a:pathLst>
              <a:path extrusionOk="0" h="176" w="176"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72"/>
                  <a:pt x="8" y="72"/>
                  <a:pt x="8" y="72"/>
                </a:cubicBezTo>
                <a:cubicBezTo>
                  <a:pt x="136" y="72"/>
                  <a:pt x="136" y="72"/>
                  <a:pt x="136" y="72"/>
                </a:cubicBezTo>
                <a:lnTo>
                  <a:pt x="136" y="160"/>
                </a:lnTo>
                <a:close/>
                <a:moveTo>
                  <a:pt x="136" y="64"/>
                </a:move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64"/>
                </a:lnTo>
                <a:close/>
                <a:moveTo>
                  <a:pt x="36" y="48"/>
                </a:moveTo>
                <a:cubicBezTo>
                  <a:pt x="34" y="48"/>
                  <a:pt x="32" y="50"/>
                  <a:pt x="32" y="52"/>
                </a:cubicBezTo>
                <a:cubicBezTo>
                  <a:pt x="32" y="54"/>
                  <a:pt x="34" y="56"/>
                  <a:pt x="36" y="56"/>
                </a:cubicBezTo>
                <a:cubicBezTo>
                  <a:pt x="38" y="56"/>
                  <a:pt x="40" y="54"/>
                  <a:pt x="40" y="52"/>
                </a:cubicBezTo>
                <a:cubicBezTo>
                  <a:pt x="40" y="50"/>
                  <a:pt x="38" y="48"/>
                  <a:pt x="36" y="48"/>
                </a:cubicBezTo>
                <a:moveTo>
                  <a:pt x="20" y="48"/>
                </a:moveTo>
                <a:cubicBezTo>
                  <a:pt x="18" y="48"/>
                  <a:pt x="16" y="50"/>
                  <a:pt x="16" y="52"/>
                </a:cubicBezTo>
                <a:cubicBezTo>
                  <a:pt x="16" y="54"/>
                  <a:pt x="18" y="56"/>
                  <a:pt x="20" y="56"/>
                </a:cubicBezTo>
                <a:cubicBezTo>
                  <a:pt x="22" y="56"/>
                  <a:pt x="24" y="54"/>
                  <a:pt x="24" y="52"/>
                </a:cubicBezTo>
                <a:cubicBezTo>
                  <a:pt x="24" y="50"/>
                  <a:pt x="22" y="48"/>
                  <a:pt x="20" y="48"/>
                </a:cubicBezTo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52" y="48"/>
                </a:moveTo>
                <a:cubicBezTo>
                  <a:pt x="50" y="48"/>
                  <a:pt x="48" y="50"/>
                  <a:pt x="48" y="52"/>
                </a:cubicBezTo>
                <a:cubicBezTo>
                  <a:pt x="48" y="54"/>
                  <a:pt x="50" y="56"/>
                  <a:pt x="52" y="56"/>
                </a:cubicBezTo>
                <a:cubicBezTo>
                  <a:pt x="54" y="56"/>
                  <a:pt x="56" y="54"/>
                  <a:pt x="56" y="52"/>
                </a:cubicBezTo>
                <a:cubicBezTo>
                  <a:pt x="56" y="50"/>
                  <a:pt x="54" y="48"/>
                  <a:pt x="52" y="48"/>
                </a:cubicBezTo>
                <a:moveTo>
                  <a:pt x="124" y="48"/>
                </a:moveTo>
                <a:cubicBezTo>
                  <a:pt x="68" y="48"/>
                  <a:pt x="68" y="48"/>
                  <a:pt x="68" y="48"/>
                </a:cubicBezTo>
                <a:cubicBezTo>
                  <a:pt x="66" y="48"/>
                  <a:pt x="64" y="50"/>
                  <a:pt x="64" y="52"/>
                </a:cubicBezTo>
                <a:cubicBezTo>
                  <a:pt x="64" y="54"/>
                  <a:pt x="66" y="56"/>
                  <a:pt x="68" y="56"/>
                </a:cubicBezTo>
                <a:cubicBezTo>
                  <a:pt x="124" y="56"/>
                  <a:pt x="124" y="56"/>
                  <a:pt x="124" y="56"/>
                </a:cubicBezTo>
                <a:cubicBezTo>
                  <a:pt x="126" y="56"/>
                  <a:pt x="128" y="54"/>
                  <a:pt x="128" y="52"/>
                </a:cubicBezTo>
                <a:cubicBezTo>
                  <a:pt x="128" y="50"/>
                  <a:pt x="126" y="48"/>
                  <a:pt x="124" y="4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0" name="Google Shape;930;p43"/>
          <p:cNvSpPr/>
          <p:nvPr/>
        </p:nvSpPr>
        <p:spPr>
          <a:xfrm>
            <a:off x="12614348" y="3566877"/>
            <a:ext cx="1044882" cy="760777"/>
          </a:xfrm>
          <a:custGeom>
            <a:rect b="b" l="l" r="r" t="t"/>
            <a:pathLst>
              <a:path extrusionOk="0" h="128" w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9" y="128"/>
                  <a:pt x="176" y="121"/>
                  <a:pt x="176" y="112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" y="8"/>
                </a:moveTo>
                <a:cubicBezTo>
                  <a:pt x="160" y="8"/>
                  <a:pt x="160" y="8"/>
                  <a:pt x="160" y="8"/>
                </a:cubicBezTo>
                <a:cubicBezTo>
                  <a:pt x="161" y="8"/>
                  <a:pt x="162" y="8"/>
                  <a:pt x="163" y="8"/>
                </a:cubicBezTo>
                <a:cubicBezTo>
                  <a:pt x="93" y="78"/>
                  <a:pt x="93" y="78"/>
                  <a:pt x="93" y="78"/>
                </a:cubicBezTo>
                <a:cubicBezTo>
                  <a:pt x="92" y="79"/>
                  <a:pt x="90" y="80"/>
                  <a:pt x="88" y="80"/>
                </a:cubicBezTo>
                <a:cubicBezTo>
                  <a:pt x="86" y="80"/>
                  <a:pt x="84" y="79"/>
                  <a:pt x="83" y="7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5" y="8"/>
                  <a:pt x="16" y="8"/>
                </a:cubicBezTo>
                <a:moveTo>
                  <a:pt x="8" y="112"/>
                </a:move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5"/>
                  <a:pt x="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8" y="113"/>
                  <a:pt x="8" y="113"/>
                  <a:pt x="8" y="113"/>
                </a:cubicBezTo>
                <a:cubicBezTo>
                  <a:pt x="8" y="113"/>
                  <a:pt x="8" y="112"/>
                  <a:pt x="8" y="112"/>
                </a:cubicBezTo>
                <a:moveTo>
                  <a:pt x="160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5" y="120"/>
                  <a:pt x="14" y="120"/>
                  <a:pt x="13" y="120"/>
                </a:cubicBezTo>
                <a:cubicBezTo>
                  <a:pt x="63" y="70"/>
                  <a:pt x="63" y="70"/>
                  <a:pt x="63" y="70"/>
                </a:cubicBezTo>
                <a:cubicBezTo>
                  <a:pt x="77" y="83"/>
                  <a:pt x="77" y="83"/>
                  <a:pt x="77" y="83"/>
                </a:cubicBezTo>
                <a:cubicBezTo>
                  <a:pt x="80" y="86"/>
                  <a:pt x="84" y="88"/>
                  <a:pt x="88" y="88"/>
                </a:cubicBezTo>
                <a:cubicBezTo>
                  <a:pt x="92" y="88"/>
                  <a:pt x="96" y="86"/>
                  <a:pt x="99" y="83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63" y="120"/>
                  <a:pt x="163" y="120"/>
                  <a:pt x="163" y="120"/>
                </a:cubicBezTo>
                <a:cubicBezTo>
                  <a:pt x="162" y="120"/>
                  <a:pt x="161" y="120"/>
                  <a:pt x="160" y="120"/>
                </a:cubicBezTo>
                <a:moveTo>
                  <a:pt x="168" y="112"/>
                </a:moveTo>
                <a:cubicBezTo>
                  <a:pt x="168" y="112"/>
                  <a:pt x="168" y="113"/>
                  <a:pt x="168" y="113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68" y="15"/>
                  <a:pt x="168" y="16"/>
                  <a:pt x="168" y="16"/>
                </a:cubicBezTo>
                <a:lnTo>
                  <a:pt x="168" y="1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1" name="Google Shape;931;p43"/>
          <p:cNvSpPr/>
          <p:nvPr/>
        </p:nvSpPr>
        <p:spPr>
          <a:xfrm>
            <a:off x="14609406" y="3544779"/>
            <a:ext cx="1044882" cy="804971"/>
          </a:xfrm>
          <a:custGeom>
            <a:rect b="b" l="l" r="r" t="t"/>
            <a:pathLst>
              <a:path extrusionOk="0" h="136" w="176"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68" y="92"/>
                  <a:pt x="164" y="96"/>
                  <a:pt x="160" y="96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4" y="96"/>
                  <a:pt x="152" y="98"/>
                  <a:pt x="152" y="100"/>
                </a:cubicBezTo>
                <a:cubicBezTo>
                  <a:pt x="152" y="102"/>
                  <a:pt x="154" y="104"/>
                  <a:pt x="156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9" y="104"/>
                  <a:pt x="176" y="97"/>
                  <a:pt x="176" y="8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9"/>
                  <a:pt x="7" y="136"/>
                  <a:pt x="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moveTo>
                  <a:pt x="16" y="40"/>
                </a:moveTo>
                <a:cubicBezTo>
                  <a:pt x="128" y="40"/>
                  <a:pt x="128" y="40"/>
                  <a:pt x="128" y="40"/>
                </a:cubicBezTo>
                <a:cubicBezTo>
                  <a:pt x="130" y="40"/>
                  <a:pt x="132" y="41"/>
                  <a:pt x="133" y="42"/>
                </a:cubicBezTo>
                <a:cubicBezTo>
                  <a:pt x="77" y="98"/>
                  <a:pt x="77" y="98"/>
                  <a:pt x="77" y="98"/>
                </a:cubicBezTo>
                <a:cubicBezTo>
                  <a:pt x="76" y="99"/>
                  <a:pt x="74" y="100"/>
                  <a:pt x="72" y="100"/>
                </a:cubicBezTo>
                <a:cubicBezTo>
                  <a:pt x="70" y="100"/>
                  <a:pt x="68" y="99"/>
                  <a:pt x="67" y="98"/>
                </a:cubicBezTo>
                <a:cubicBezTo>
                  <a:pt x="11" y="42"/>
                  <a:pt x="11" y="42"/>
                  <a:pt x="11" y="42"/>
                </a:cubicBezTo>
                <a:cubicBezTo>
                  <a:pt x="12" y="41"/>
                  <a:pt x="14" y="40"/>
                  <a:pt x="16" y="40"/>
                </a:cubicBezTo>
                <a:moveTo>
                  <a:pt x="8" y="50"/>
                </a:moveTo>
                <a:cubicBezTo>
                  <a:pt x="42" y="84"/>
                  <a:pt x="42" y="84"/>
                  <a:pt x="42" y="84"/>
                </a:cubicBezTo>
                <a:cubicBezTo>
                  <a:pt x="8" y="118"/>
                  <a:pt x="8" y="118"/>
                  <a:pt x="8" y="118"/>
                </a:cubicBezTo>
                <a:lnTo>
                  <a:pt x="8" y="50"/>
                </a:lnTo>
                <a:close/>
                <a:moveTo>
                  <a:pt x="128" y="128"/>
                </a:moveTo>
                <a:cubicBezTo>
                  <a:pt x="16" y="128"/>
                  <a:pt x="16" y="128"/>
                  <a:pt x="16" y="128"/>
                </a:cubicBezTo>
                <a:cubicBezTo>
                  <a:pt x="14" y="128"/>
                  <a:pt x="12" y="127"/>
                  <a:pt x="11" y="126"/>
                </a:cubicBezTo>
                <a:cubicBezTo>
                  <a:pt x="47" y="90"/>
                  <a:pt x="47" y="90"/>
                  <a:pt x="47" y="90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4" y="106"/>
                  <a:pt x="68" y="108"/>
                  <a:pt x="72" y="108"/>
                </a:cubicBezTo>
                <a:cubicBezTo>
                  <a:pt x="76" y="108"/>
                  <a:pt x="80" y="106"/>
                  <a:pt x="83" y="103"/>
                </a:cubicBezTo>
                <a:cubicBezTo>
                  <a:pt x="97" y="90"/>
                  <a:pt x="97" y="90"/>
                  <a:pt x="97" y="9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32" y="127"/>
                  <a:pt x="130" y="128"/>
                  <a:pt x="128" y="128"/>
                </a:cubicBezTo>
                <a:moveTo>
                  <a:pt x="136" y="118"/>
                </a:moveTo>
                <a:cubicBezTo>
                  <a:pt x="102" y="84"/>
                  <a:pt x="102" y="84"/>
                  <a:pt x="102" y="84"/>
                </a:cubicBezTo>
                <a:cubicBezTo>
                  <a:pt x="136" y="50"/>
                  <a:pt x="136" y="50"/>
                  <a:pt x="136" y="50"/>
                </a:cubicBezTo>
                <a:lnTo>
                  <a:pt x="136" y="1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2" name="Google Shape;932;p43"/>
          <p:cNvSpPr/>
          <p:nvPr/>
        </p:nvSpPr>
        <p:spPr>
          <a:xfrm>
            <a:off x="16601307" y="3519525"/>
            <a:ext cx="1044882" cy="855478"/>
          </a:xfrm>
          <a:custGeom>
            <a:rect b="b" l="l" r="r" t="t"/>
            <a:pathLst>
              <a:path extrusionOk="0" h="144" w="176">
                <a:moveTo>
                  <a:pt x="176" y="82"/>
                </a:moveTo>
                <a:cubicBezTo>
                  <a:pt x="176" y="82"/>
                  <a:pt x="176" y="82"/>
                  <a:pt x="176" y="82"/>
                </a:cubicBezTo>
                <a:cubicBezTo>
                  <a:pt x="136" y="2"/>
                  <a:pt x="136" y="2"/>
                  <a:pt x="136" y="2"/>
                </a:cubicBezTo>
                <a:cubicBezTo>
                  <a:pt x="136" y="2"/>
                  <a:pt x="136" y="2"/>
                  <a:pt x="136" y="2"/>
                </a:cubicBezTo>
                <a:cubicBezTo>
                  <a:pt x="135" y="1"/>
                  <a:pt x="134" y="0"/>
                  <a:pt x="13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2" y="0"/>
                  <a:pt x="41" y="1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3"/>
                  <a:pt x="0" y="83"/>
                  <a:pt x="0" y="8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76" y="83"/>
                  <a:pt x="176" y="83"/>
                  <a:pt x="176" y="82"/>
                </a:cubicBezTo>
                <a:moveTo>
                  <a:pt x="46" y="8"/>
                </a:moveTo>
                <a:cubicBezTo>
                  <a:pt x="130" y="8"/>
                  <a:pt x="130" y="8"/>
                  <a:pt x="130" y="8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97"/>
                  <a:pt x="101" y="108"/>
                  <a:pt x="88" y="108"/>
                </a:cubicBezTo>
                <a:cubicBezTo>
                  <a:pt x="75" y="108"/>
                  <a:pt x="64" y="97"/>
                  <a:pt x="64" y="84"/>
                </a:cubicBezTo>
                <a:cubicBezTo>
                  <a:pt x="64" y="82"/>
                  <a:pt x="62" y="80"/>
                  <a:pt x="60" y="80"/>
                </a:cubicBezTo>
                <a:cubicBezTo>
                  <a:pt x="10" y="80"/>
                  <a:pt x="10" y="80"/>
                  <a:pt x="10" y="80"/>
                </a:cubicBezTo>
                <a:lnTo>
                  <a:pt x="46" y="8"/>
                </a:lnTo>
                <a:close/>
                <a:moveTo>
                  <a:pt x="168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88"/>
                  <a:pt x="8" y="88"/>
                  <a:pt x="8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8" y="104"/>
                  <a:pt x="72" y="116"/>
                  <a:pt x="88" y="116"/>
                </a:cubicBezTo>
                <a:cubicBezTo>
                  <a:pt x="104" y="116"/>
                  <a:pt x="118" y="104"/>
                  <a:pt x="120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8" y="1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3" name="Google Shape;933;p43"/>
          <p:cNvSpPr/>
          <p:nvPr/>
        </p:nvSpPr>
        <p:spPr>
          <a:xfrm>
            <a:off x="18596366" y="3472175"/>
            <a:ext cx="1044882" cy="950181"/>
          </a:xfrm>
          <a:custGeom>
            <a:rect b="b" l="l" r="r" t="t"/>
            <a:pathLst>
              <a:path extrusionOk="0" h="160" w="176">
                <a:moveTo>
                  <a:pt x="64" y="64"/>
                </a:moveTo>
                <a:cubicBezTo>
                  <a:pt x="62" y="64"/>
                  <a:pt x="60" y="66"/>
                  <a:pt x="60" y="68"/>
                </a:cubicBezTo>
                <a:cubicBezTo>
                  <a:pt x="60" y="69"/>
                  <a:pt x="60" y="70"/>
                  <a:pt x="61" y="71"/>
                </a:cubicBezTo>
                <a:cubicBezTo>
                  <a:pt x="85" y="95"/>
                  <a:pt x="85" y="95"/>
                  <a:pt x="85" y="95"/>
                </a:cubicBezTo>
                <a:cubicBezTo>
                  <a:pt x="86" y="96"/>
                  <a:pt x="87" y="96"/>
                  <a:pt x="88" y="96"/>
                </a:cubicBezTo>
                <a:cubicBezTo>
                  <a:pt x="89" y="96"/>
                  <a:pt x="90" y="96"/>
                  <a:pt x="91" y="95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6" y="70"/>
                  <a:pt x="116" y="69"/>
                  <a:pt x="116" y="68"/>
                </a:cubicBezTo>
                <a:cubicBezTo>
                  <a:pt x="116" y="66"/>
                  <a:pt x="114" y="64"/>
                  <a:pt x="112" y="64"/>
                </a:cubicBezTo>
                <a:cubicBezTo>
                  <a:pt x="111" y="64"/>
                  <a:pt x="110" y="64"/>
                  <a:pt x="109" y="65"/>
                </a:cubicBezTo>
                <a:cubicBezTo>
                  <a:pt x="92" y="82"/>
                  <a:pt x="92" y="82"/>
                  <a:pt x="92" y="82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82"/>
                  <a:pt x="84" y="82"/>
                  <a:pt x="84" y="82"/>
                </a:cubicBezTo>
                <a:cubicBezTo>
                  <a:pt x="67" y="65"/>
                  <a:pt x="67" y="65"/>
                  <a:pt x="67" y="65"/>
                </a:cubicBezTo>
                <a:cubicBezTo>
                  <a:pt x="66" y="64"/>
                  <a:pt x="65" y="64"/>
                  <a:pt x="64" y="64"/>
                </a:cubicBezTo>
                <a:moveTo>
                  <a:pt x="176" y="98"/>
                </a:moveTo>
                <a:cubicBezTo>
                  <a:pt x="176" y="98"/>
                  <a:pt x="176" y="98"/>
                  <a:pt x="176" y="98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5" y="17"/>
                  <a:pt x="134" y="16"/>
                  <a:pt x="132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2" y="16"/>
                  <a:pt x="100" y="18"/>
                  <a:pt x="100" y="20"/>
                </a:cubicBezTo>
                <a:cubicBezTo>
                  <a:pt x="100" y="22"/>
                  <a:pt x="102" y="24"/>
                  <a:pt x="104" y="24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4" y="96"/>
                  <a:pt x="112" y="98"/>
                  <a:pt x="112" y="100"/>
                </a:cubicBezTo>
                <a:cubicBezTo>
                  <a:pt x="112" y="113"/>
                  <a:pt x="101" y="124"/>
                  <a:pt x="88" y="124"/>
                </a:cubicBezTo>
                <a:cubicBezTo>
                  <a:pt x="75" y="124"/>
                  <a:pt x="64" y="113"/>
                  <a:pt x="64" y="100"/>
                </a:cubicBezTo>
                <a:cubicBezTo>
                  <a:pt x="64" y="98"/>
                  <a:pt x="62" y="96"/>
                  <a:pt x="6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6" y="24"/>
                  <a:pt x="46" y="24"/>
                  <a:pt x="46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4" y="24"/>
                  <a:pt x="76" y="22"/>
                  <a:pt x="76" y="20"/>
                </a:cubicBezTo>
                <a:cubicBezTo>
                  <a:pt x="76" y="18"/>
                  <a:pt x="74" y="16"/>
                  <a:pt x="72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6"/>
                  <a:pt x="41" y="17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0" y="99"/>
                  <a:pt x="0" y="10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2" y="160"/>
                  <a:pt x="4" y="160"/>
                </a:cubicBezTo>
                <a:cubicBezTo>
                  <a:pt x="172" y="160"/>
                  <a:pt x="172" y="160"/>
                  <a:pt x="172" y="160"/>
                </a:cubicBezTo>
                <a:cubicBezTo>
                  <a:pt x="174" y="160"/>
                  <a:pt x="176" y="158"/>
                  <a:pt x="176" y="156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6" y="98"/>
                </a:cubicBezTo>
                <a:moveTo>
                  <a:pt x="168" y="152"/>
                </a:moveTo>
                <a:cubicBezTo>
                  <a:pt x="8" y="152"/>
                  <a:pt x="8" y="152"/>
                  <a:pt x="8" y="152"/>
                </a:cubicBezTo>
                <a:cubicBezTo>
                  <a:pt x="8" y="104"/>
                  <a:pt x="8" y="104"/>
                  <a:pt x="8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8" y="120"/>
                  <a:pt x="72" y="132"/>
                  <a:pt x="88" y="132"/>
                </a:cubicBezTo>
                <a:cubicBezTo>
                  <a:pt x="104" y="132"/>
                  <a:pt x="118" y="120"/>
                  <a:pt x="120" y="104"/>
                </a:cubicBezTo>
                <a:cubicBezTo>
                  <a:pt x="168" y="104"/>
                  <a:pt x="168" y="104"/>
                  <a:pt x="168" y="104"/>
                </a:cubicBezTo>
                <a:lnTo>
                  <a:pt x="168" y="1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4" name="Google Shape;934;p43"/>
          <p:cNvSpPr/>
          <p:nvPr/>
        </p:nvSpPr>
        <p:spPr>
          <a:xfrm>
            <a:off x="20588268" y="3472175"/>
            <a:ext cx="1044882" cy="950181"/>
          </a:xfrm>
          <a:custGeom>
            <a:rect b="b" l="l" r="r" t="t"/>
            <a:pathLst>
              <a:path extrusionOk="0" h="160" w="176">
                <a:moveTo>
                  <a:pt x="64" y="32"/>
                </a:moveTo>
                <a:cubicBezTo>
                  <a:pt x="65" y="32"/>
                  <a:pt x="66" y="32"/>
                  <a:pt x="67" y="31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4"/>
                  <a:pt x="86" y="96"/>
                  <a:pt x="88" y="96"/>
                </a:cubicBezTo>
                <a:cubicBezTo>
                  <a:pt x="90" y="96"/>
                  <a:pt x="92" y="94"/>
                  <a:pt x="92" y="92"/>
                </a:cubicBezTo>
                <a:cubicBezTo>
                  <a:pt x="92" y="14"/>
                  <a:pt x="92" y="14"/>
                  <a:pt x="92" y="14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2"/>
                  <a:pt x="111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moveTo>
                  <a:pt x="176" y="98"/>
                </a:moveTo>
                <a:cubicBezTo>
                  <a:pt x="176" y="98"/>
                  <a:pt x="176" y="98"/>
                  <a:pt x="176" y="98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5" y="17"/>
                  <a:pt x="134" y="16"/>
                  <a:pt x="132" y="1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6" y="16"/>
                  <a:pt x="124" y="18"/>
                  <a:pt x="124" y="20"/>
                </a:cubicBezTo>
                <a:cubicBezTo>
                  <a:pt x="124" y="22"/>
                  <a:pt x="126" y="24"/>
                  <a:pt x="128" y="24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4" y="96"/>
                  <a:pt x="112" y="98"/>
                  <a:pt x="112" y="100"/>
                </a:cubicBezTo>
                <a:cubicBezTo>
                  <a:pt x="112" y="113"/>
                  <a:pt x="101" y="124"/>
                  <a:pt x="88" y="124"/>
                </a:cubicBezTo>
                <a:cubicBezTo>
                  <a:pt x="75" y="124"/>
                  <a:pt x="64" y="113"/>
                  <a:pt x="64" y="100"/>
                </a:cubicBezTo>
                <a:cubicBezTo>
                  <a:pt x="64" y="98"/>
                  <a:pt x="62" y="96"/>
                  <a:pt x="6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6" y="24"/>
                  <a:pt x="46" y="24"/>
                  <a:pt x="46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0" y="24"/>
                  <a:pt x="52" y="22"/>
                  <a:pt x="52" y="20"/>
                </a:cubicBezTo>
                <a:cubicBezTo>
                  <a:pt x="52" y="18"/>
                  <a:pt x="50" y="16"/>
                  <a:pt x="48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6"/>
                  <a:pt x="41" y="17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0" y="99"/>
                  <a:pt x="0" y="10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2" y="160"/>
                  <a:pt x="4" y="160"/>
                </a:cubicBezTo>
                <a:cubicBezTo>
                  <a:pt x="172" y="160"/>
                  <a:pt x="172" y="160"/>
                  <a:pt x="172" y="160"/>
                </a:cubicBezTo>
                <a:cubicBezTo>
                  <a:pt x="174" y="160"/>
                  <a:pt x="176" y="158"/>
                  <a:pt x="176" y="156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6" y="98"/>
                </a:cubicBezTo>
                <a:moveTo>
                  <a:pt x="168" y="152"/>
                </a:moveTo>
                <a:cubicBezTo>
                  <a:pt x="8" y="152"/>
                  <a:pt x="8" y="152"/>
                  <a:pt x="8" y="152"/>
                </a:cubicBezTo>
                <a:cubicBezTo>
                  <a:pt x="8" y="104"/>
                  <a:pt x="8" y="104"/>
                  <a:pt x="8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8" y="120"/>
                  <a:pt x="72" y="132"/>
                  <a:pt x="88" y="132"/>
                </a:cubicBezTo>
                <a:cubicBezTo>
                  <a:pt x="104" y="132"/>
                  <a:pt x="118" y="120"/>
                  <a:pt x="120" y="104"/>
                </a:cubicBezTo>
                <a:cubicBezTo>
                  <a:pt x="168" y="104"/>
                  <a:pt x="168" y="104"/>
                  <a:pt x="168" y="104"/>
                </a:cubicBezTo>
                <a:lnTo>
                  <a:pt x="168" y="1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5" name="Google Shape;935;p43"/>
          <p:cNvSpPr/>
          <p:nvPr/>
        </p:nvSpPr>
        <p:spPr>
          <a:xfrm>
            <a:off x="2648525" y="5514587"/>
            <a:ext cx="1044882" cy="852321"/>
          </a:xfrm>
          <a:custGeom>
            <a:rect b="b" l="l" r="r" t="t"/>
            <a:pathLst>
              <a:path extrusionOk="0" h="144" w="176">
                <a:moveTo>
                  <a:pt x="60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118" y="32"/>
                  <a:pt x="120" y="30"/>
                  <a:pt x="120" y="28"/>
                </a:cubicBezTo>
                <a:cubicBezTo>
                  <a:pt x="120" y="26"/>
                  <a:pt x="118" y="24"/>
                  <a:pt x="116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4"/>
                  <a:pt x="56" y="26"/>
                  <a:pt x="56" y="28"/>
                </a:cubicBezTo>
                <a:cubicBezTo>
                  <a:pt x="56" y="30"/>
                  <a:pt x="58" y="32"/>
                  <a:pt x="60" y="32"/>
                </a:cubicBezTo>
                <a:moveTo>
                  <a:pt x="52" y="48"/>
                </a:moveTo>
                <a:cubicBezTo>
                  <a:pt x="124" y="48"/>
                  <a:pt x="124" y="48"/>
                  <a:pt x="124" y="48"/>
                </a:cubicBezTo>
                <a:cubicBezTo>
                  <a:pt x="126" y="48"/>
                  <a:pt x="128" y="46"/>
                  <a:pt x="128" y="44"/>
                </a:cubicBezTo>
                <a:cubicBezTo>
                  <a:pt x="128" y="42"/>
                  <a:pt x="126" y="40"/>
                  <a:pt x="124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0" y="40"/>
                  <a:pt x="48" y="42"/>
                  <a:pt x="48" y="44"/>
                </a:cubicBezTo>
                <a:cubicBezTo>
                  <a:pt x="48" y="46"/>
                  <a:pt x="50" y="48"/>
                  <a:pt x="52" y="48"/>
                </a:cubicBezTo>
                <a:moveTo>
                  <a:pt x="136" y="60"/>
                </a:moveTo>
                <a:cubicBezTo>
                  <a:pt x="136" y="58"/>
                  <a:pt x="134" y="56"/>
                  <a:pt x="13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2" y="56"/>
                  <a:pt x="40" y="58"/>
                  <a:pt x="40" y="60"/>
                </a:cubicBezTo>
                <a:cubicBezTo>
                  <a:pt x="40" y="62"/>
                  <a:pt x="42" y="64"/>
                  <a:pt x="44" y="64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6" y="62"/>
                  <a:pt x="136" y="60"/>
                </a:cubicBezTo>
                <a:moveTo>
                  <a:pt x="176" y="82"/>
                </a:moveTo>
                <a:cubicBezTo>
                  <a:pt x="176" y="82"/>
                  <a:pt x="176" y="82"/>
                  <a:pt x="176" y="82"/>
                </a:cubicBezTo>
                <a:cubicBezTo>
                  <a:pt x="136" y="2"/>
                  <a:pt x="136" y="2"/>
                  <a:pt x="136" y="2"/>
                </a:cubicBezTo>
                <a:cubicBezTo>
                  <a:pt x="136" y="2"/>
                  <a:pt x="136" y="2"/>
                  <a:pt x="136" y="2"/>
                </a:cubicBezTo>
                <a:cubicBezTo>
                  <a:pt x="135" y="1"/>
                  <a:pt x="134" y="0"/>
                  <a:pt x="13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2" y="0"/>
                  <a:pt x="41" y="1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3"/>
                  <a:pt x="0" y="83"/>
                  <a:pt x="0" y="8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76" y="83"/>
                  <a:pt x="176" y="83"/>
                  <a:pt x="176" y="82"/>
                </a:cubicBezTo>
                <a:moveTo>
                  <a:pt x="46" y="8"/>
                </a:moveTo>
                <a:cubicBezTo>
                  <a:pt x="130" y="8"/>
                  <a:pt x="130" y="8"/>
                  <a:pt x="130" y="8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97"/>
                  <a:pt x="101" y="108"/>
                  <a:pt x="88" y="108"/>
                </a:cubicBezTo>
                <a:cubicBezTo>
                  <a:pt x="75" y="108"/>
                  <a:pt x="64" y="97"/>
                  <a:pt x="64" y="84"/>
                </a:cubicBezTo>
                <a:cubicBezTo>
                  <a:pt x="64" y="82"/>
                  <a:pt x="62" y="80"/>
                  <a:pt x="60" y="80"/>
                </a:cubicBezTo>
                <a:cubicBezTo>
                  <a:pt x="10" y="80"/>
                  <a:pt x="10" y="80"/>
                  <a:pt x="10" y="80"/>
                </a:cubicBezTo>
                <a:lnTo>
                  <a:pt x="46" y="8"/>
                </a:lnTo>
                <a:close/>
                <a:moveTo>
                  <a:pt x="168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88"/>
                  <a:pt x="8" y="88"/>
                  <a:pt x="8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8" y="104"/>
                  <a:pt x="72" y="116"/>
                  <a:pt x="88" y="116"/>
                </a:cubicBezTo>
                <a:cubicBezTo>
                  <a:pt x="104" y="116"/>
                  <a:pt x="118" y="104"/>
                  <a:pt x="120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8" y="1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6" name="Google Shape;936;p43"/>
          <p:cNvSpPr/>
          <p:nvPr/>
        </p:nvSpPr>
        <p:spPr>
          <a:xfrm>
            <a:off x="4640428" y="5419885"/>
            <a:ext cx="1044882" cy="1041726"/>
          </a:xfrm>
          <a:custGeom>
            <a:rect b="b" l="l" r="r" t="t"/>
            <a:pathLst>
              <a:path extrusionOk="0" h="176" w="176">
                <a:moveTo>
                  <a:pt x="176" y="100"/>
                </a:moveTo>
                <a:cubicBezTo>
                  <a:pt x="176" y="52"/>
                  <a:pt x="176" y="52"/>
                  <a:pt x="176" y="52"/>
                </a:cubicBezTo>
                <a:cubicBezTo>
                  <a:pt x="176" y="51"/>
                  <a:pt x="176" y="51"/>
                  <a:pt x="176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44" y="2"/>
                  <a:pt x="144" y="2"/>
                  <a:pt x="144" y="2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1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3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1"/>
                  <a:pt x="0" y="51"/>
                  <a:pt x="0" y="52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2"/>
                  <a:pt x="2" y="104"/>
                  <a:pt x="4" y="104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3"/>
                  <a:pt x="0" y="123"/>
                  <a:pt x="0" y="12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2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72" y="104"/>
                  <a:pt x="172" y="104"/>
                  <a:pt x="172" y="104"/>
                </a:cubicBezTo>
                <a:cubicBezTo>
                  <a:pt x="174" y="104"/>
                  <a:pt x="176" y="102"/>
                  <a:pt x="176" y="100"/>
                </a:cubicBezTo>
                <a:moveTo>
                  <a:pt x="38" y="8"/>
                </a:moveTo>
                <a:cubicBezTo>
                  <a:pt x="138" y="8"/>
                  <a:pt x="138" y="8"/>
                  <a:pt x="138" y="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14" y="48"/>
                  <a:pt x="112" y="50"/>
                  <a:pt x="112" y="52"/>
                </a:cubicBezTo>
                <a:cubicBezTo>
                  <a:pt x="112" y="65"/>
                  <a:pt x="101" y="76"/>
                  <a:pt x="88" y="76"/>
                </a:cubicBezTo>
                <a:cubicBezTo>
                  <a:pt x="75" y="76"/>
                  <a:pt x="64" y="65"/>
                  <a:pt x="64" y="52"/>
                </a:cubicBezTo>
                <a:cubicBezTo>
                  <a:pt x="64" y="50"/>
                  <a:pt x="62" y="48"/>
                  <a:pt x="60" y="48"/>
                </a:cubicBezTo>
                <a:cubicBezTo>
                  <a:pt x="11" y="48"/>
                  <a:pt x="11" y="48"/>
                  <a:pt x="11" y="48"/>
                </a:cubicBezTo>
                <a:lnTo>
                  <a:pt x="38" y="8"/>
                </a:lnTo>
                <a:close/>
                <a:moveTo>
                  <a:pt x="168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128"/>
                  <a:pt x="8" y="128"/>
                  <a:pt x="8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58" y="144"/>
                  <a:pt x="72" y="156"/>
                  <a:pt x="88" y="156"/>
                </a:cubicBezTo>
                <a:cubicBezTo>
                  <a:pt x="104" y="156"/>
                  <a:pt x="118" y="144"/>
                  <a:pt x="120" y="128"/>
                </a:cubicBezTo>
                <a:cubicBezTo>
                  <a:pt x="168" y="128"/>
                  <a:pt x="168" y="128"/>
                  <a:pt x="168" y="128"/>
                </a:cubicBezTo>
                <a:lnTo>
                  <a:pt x="168" y="168"/>
                </a:lnTo>
                <a:close/>
                <a:moveTo>
                  <a:pt x="165" y="120"/>
                </a:moveTo>
                <a:cubicBezTo>
                  <a:pt x="116" y="120"/>
                  <a:pt x="116" y="120"/>
                  <a:pt x="116" y="120"/>
                </a:cubicBezTo>
                <a:cubicBezTo>
                  <a:pt x="114" y="120"/>
                  <a:pt x="112" y="122"/>
                  <a:pt x="112" y="124"/>
                </a:cubicBezTo>
                <a:cubicBezTo>
                  <a:pt x="112" y="137"/>
                  <a:pt x="101" y="148"/>
                  <a:pt x="88" y="148"/>
                </a:cubicBezTo>
                <a:cubicBezTo>
                  <a:pt x="75" y="148"/>
                  <a:pt x="64" y="137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cubicBezTo>
                  <a:pt x="11" y="120"/>
                  <a:pt x="11" y="120"/>
                  <a:pt x="11" y="120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54" y="104"/>
                  <a:pt x="154" y="104"/>
                  <a:pt x="154" y="104"/>
                </a:cubicBezTo>
                <a:lnTo>
                  <a:pt x="165" y="120"/>
                </a:lnTo>
                <a:close/>
                <a:moveTo>
                  <a:pt x="168" y="96"/>
                </a:moveTo>
                <a:cubicBezTo>
                  <a:pt x="8" y="96"/>
                  <a:pt x="8" y="96"/>
                  <a:pt x="8" y="96"/>
                </a:cubicBezTo>
                <a:cubicBezTo>
                  <a:pt x="8" y="56"/>
                  <a:pt x="8" y="56"/>
                  <a:pt x="8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8" y="72"/>
                  <a:pt x="72" y="84"/>
                  <a:pt x="88" y="84"/>
                </a:cubicBezTo>
                <a:cubicBezTo>
                  <a:pt x="104" y="84"/>
                  <a:pt x="118" y="72"/>
                  <a:pt x="120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9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7" name="Google Shape;937;p43"/>
          <p:cNvSpPr/>
          <p:nvPr/>
        </p:nvSpPr>
        <p:spPr>
          <a:xfrm>
            <a:off x="6635486" y="5419885"/>
            <a:ext cx="1044882" cy="1041726"/>
          </a:xfrm>
          <a:custGeom>
            <a:rect b="b" l="l" r="r" t="t"/>
            <a:pathLst>
              <a:path extrusionOk="0" h="176" w="176">
                <a:moveTo>
                  <a:pt x="172" y="84"/>
                </a:moveTo>
                <a:cubicBezTo>
                  <a:pt x="170" y="84"/>
                  <a:pt x="168" y="86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4" y="8"/>
                  <a:pt x="137" y="21"/>
                  <a:pt x="152" y="4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18" y="40"/>
                  <a:pt x="116" y="42"/>
                  <a:pt x="116" y="44"/>
                </a:cubicBezTo>
                <a:cubicBezTo>
                  <a:pt x="116" y="46"/>
                  <a:pt x="118" y="48"/>
                  <a:pt x="120" y="48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2" y="48"/>
                  <a:pt x="164" y="46"/>
                  <a:pt x="164" y="44"/>
                </a:cubicBezTo>
                <a:cubicBezTo>
                  <a:pt x="164" y="4"/>
                  <a:pt x="164" y="4"/>
                  <a:pt x="164" y="4"/>
                </a:cubicBezTo>
                <a:cubicBezTo>
                  <a:pt x="164" y="2"/>
                  <a:pt x="162" y="0"/>
                  <a:pt x="160" y="0"/>
                </a:cubicBezTo>
                <a:cubicBezTo>
                  <a:pt x="158" y="0"/>
                  <a:pt x="156" y="2"/>
                  <a:pt x="156" y="4"/>
                </a:cubicBezTo>
                <a:cubicBezTo>
                  <a:pt x="156" y="32"/>
                  <a:pt x="156" y="32"/>
                  <a:pt x="156" y="32"/>
                </a:cubicBezTo>
                <a:cubicBezTo>
                  <a:pt x="140" y="13"/>
                  <a:pt x="115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86"/>
                  <a:pt x="174" y="84"/>
                  <a:pt x="172" y="8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8" name="Google Shape;938;p43"/>
          <p:cNvSpPr/>
          <p:nvPr/>
        </p:nvSpPr>
        <p:spPr>
          <a:xfrm>
            <a:off x="8627387" y="5419885"/>
            <a:ext cx="1044882" cy="1041726"/>
          </a:xfrm>
          <a:custGeom>
            <a:rect b="b" l="l" r="r" t="t"/>
            <a:pathLst>
              <a:path extrusionOk="0" h="176" w="176">
                <a:moveTo>
                  <a:pt x="172" y="84"/>
                </a:moveTo>
                <a:cubicBezTo>
                  <a:pt x="170" y="84"/>
                  <a:pt x="168" y="86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62" y="168"/>
                  <a:pt x="39" y="155"/>
                  <a:pt x="24" y="136"/>
                </a:cubicBezTo>
                <a:cubicBezTo>
                  <a:pt x="56" y="136"/>
                  <a:pt x="56" y="136"/>
                  <a:pt x="56" y="136"/>
                </a:cubicBezTo>
                <a:cubicBezTo>
                  <a:pt x="58" y="136"/>
                  <a:pt x="60" y="134"/>
                  <a:pt x="60" y="132"/>
                </a:cubicBezTo>
                <a:cubicBezTo>
                  <a:pt x="60" y="130"/>
                  <a:pt x="58" y="128"/>
                  <a:pt x="56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8"/>
                  <a:pt x="12" y="130"/>
                  <a:pt x="12" y="13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12" y="174"/>
                  <a:pt x="14" y="176"/>
                  <a:pt x="16" y="176"/>
                </a:cubicBezTo>
                <a:cubicBezTo>
                  <a:pt x="18" y="176"/>
                  <a:pt x="20" y="174"/>
                  <a:pt x="20" y="172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36" y="163"/>
                  <a:pt x="61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86"/>
                  <a:pt x="174" y="84"/>
                  <a:pt x="172" y="84"/>
                </a:cubicBezTo>
                <a:moveTo>
                  <a:pt x="88" y="8"/>
                </a:moveTo>
                <a:cubicBezTo>
                  <a:pt x="114" y="8"/>
                  <a:pt x="137" y="21"/>
                  <a:pt x="152" y="4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18" y="40"/>
                  <a:pt x="116" y="42"/>
                  <a:pt x="116" y="44"/>
                </a:cubicBezTo>
                <a:cubicBezTo>
                  <a:pt x="116" y="46"/>
                  <a:pt x="118" y="48"/>
                  <a:pt x="120" y="48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2" y="48"/>
                  <a:pt x="164" y="46"/>
                  <a:pt x="164" y="44"/>
                </a:cubicBezTo>
                <a:cubicBezTo>
                  <a:pt x="164" y="4"/>
                  <a:pt x="164" y="4"/>
                  <a:pt x="164" y="4"/>
                </a:cubicBezTo>
                <a:cubicBezTo>
                  <a:pt x="164" y="2"/>
                  <a:pt x="162" y="0"/>
                  <a:pt x="160" y="0"/>
                </a:cubicBezTo>
                <a:cubicBezTo>
                  <a:pt x="158" y="0"/>
                  <a:pt x="156" y="2"/>
                  <a:pt x="156" y="4"/>
                </a:cubicBezTo>
                <a:cubicBezTo>
                  <a:pt x="156" y="32"/>
                  <a:pt x="156" y="32"/>
                  <a:pt x="156" y="32"/>
                </a:cubicBezTo>
                <a:cubicBezTo>
                  <a:pt x="140" y="13"/>
                  <a:pt x="115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90"/>
                  <a:pt x="2" y="92"/>
                  <a:pt x="4" y="92"/>
                </a:cubicBezTo>
                <a:cubicBezTo>
                  <a:pt x="6" y="92"/>
                  <a:pt x="8" y="90"/>
                  <a:pt x="8" y="88"/>
                </a:cubicBezTo>
                <a:cubicBezTo>
                  <a:pt x="8" y="44"/>
                  <a:pt x="44" y="8"/>
                  <a:pt x="88" y="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9" name="Google Shape;939;p43"/>
          <p:cNvSpPr/>
          <p:nvPr/>
        </p:nvSpPr>
        <p:spPr>
          <a:xfrm>
            <a:off x="10717147" y="5419885"/>
            <a:ext cx="855477" cy="1041726"/>
          </a:xfrm>
          <a:custGeom>
            <a:rect b="b" l="l" r="r" t="t"/>
            <a:pathLst>
              <a:path extrusionOk="0" h="176" w="144">
                <a:moveTo>
                  <a:pt x="140" y="100"/>
                </a:moveTo>
                <a:cubicBezTo>
                  <a:pt x="138" y="100"/>
                  <a:pt x="136" y="102"/>
                  <a:pt x="136" y="104"/>
                </a:cubicBezTo>
                <a:cubicBezTo>
                  <a:pt x="136" y="139"/>
                  <a:pt x="107" y="168"/>
                  <a:pt x="72" y="168"/>
                </a:cubicBezTo>
                <a:cubicBezTo>
                  <a:pt x="37" y="168"/>
                  <a:pt x="8" y="139"/>
                  <a:pt x="8" y="104"/>
                </a:cubicBezTo>
                <a:cubicBezTo>
                  <a:pt x="8" y="69"/>
                  <a:pt x="37" y="40"/>
                  <a:pt x="72" y="40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70"/>
                  <a:pt x="74" y="72"/>
                  <a:pt x="76" y="72"/>
                </a:cubicBezTo>
                <a:cubicBezTo>
                  <a:pt x="77" y="72"/>
                  <a:pt x="78" y="72"/>
                  <a:pt x="78" y="71"/>
                </a:cubicBezTo>
                <a:cubicBezTo>
                  <a:pt x="78" y="71"/>
                  <a:pt x="78" y="71"/>
                  <a:pt x="78" y="71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7" y="39"/>
                  <a:pt x="128" y="37"/>
                  <a:pt x="128" y="36"/>
                </a:cubicBezTo>
                <a:cubicBezTo>
                  <a:pt x="128" y="35"/>
                  <a:pt x="127" y="33"/>
                  <a:pt x="126" y="33"/>
                </a:cubicBezTo>
                <a:cubicBezTo>
                  <a:pt x="126" y="33"/>
                  <a:pt x="126" y="33"/>
                  <a:pt x="126" y="33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0"/>
                  <a:pt x="77" y="0"/>
                  <a:pt x="76" y="0"/>
                </a:cubicBezTo>
                <a:cubicBezTo>
                  <a:pt x="74" y="0"/>
                  <a:pt x="72" y="2"/>
                  <a:pt x="72" y="4"/>
                </a:cubicBezTo>
                <a:cubicBezTo>
                  <a:pt x="72" y="32"/>
                  <a:pt x="72" y="32"/>
                  <a:pt x="72" y="32"/>
                </a:cubicBezTo>
                <a:cubicBezTo>
                  <a:pt x="32" y="32"/>
                  <a:pt x="0" y="64"/>
                  <a:pt x="0" y="104"/>
                </a:cubicBezTo>
                <a:cubicBezTo>
                  <a:pt x="0" y="144"/>
                  <a:pt x="32" y="176"/>
                  <a:pt x="72" y="176"/>
                </a:cubicBezTo>
                <a:cubicBezTo>
                  <a:pt x="112" y="176"/>
                  <a:pt x="144" y="144"/>
                  <a:pt x="144" y="104"/>
                </a:cubicBezTo>
                <a:cubicBezTo>
                  <a:pt x="144" y="102"/>
                  <a:pt x="142" y="100"/>
                  <a:pt x="140" y="100"/>
                </a:cubicBezTo>
                <a:moveTo>
                  <a:pt x="80" y="11"/>
                </a:moveTo>
                <a:cubicBezTo>
                  <a:pt x="117" y="36"/>
                  <a:pt x="117" y="36"/>
                  <a:pt x="117" y="36"/>
                </a:cubicBezTo>
                <a:cubicBezTo>
                  <a:pt x="80" y="61"/>
                  <a:pt x="80" y="61"/>
                  <a:pt x="80" y="61"/>
                </a:cubicBezTo>
                <a:lnTo>
                  <a:pt x="80" y="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0" name="Google Shape;940;p43"/>
          <p:cNvSpPr/>
          <p:nvPr/>
        </p:nvSpPr>
        <p:spPr>
          <a:xfrm>
            <a:off x="12709050" y="5419885"/>
            <a:ext cx="855477" cy="1041726"/>
          </a:xfrm>
          <a:custGeom>
            <a:rect b="b" l="l" r="r" t="t"/>
            <a:pathLst>
              <a:path extrusionOk="0" h="176" w="144">
                <a:moveTo>
                  <a:pt x="140" y="100"/>
                </a:moveTo>
                <a:cubicBezTo>
                  <a:pt x="138" y="100"/>
                  <a:pt x="136" y="102"/>
                  <a:pt x="136" y="104"/>
                </a:cubicBezTo>
                <a:cubicBezTo>
                  <a:pt x="136" y="139"/>
                  <a:pt x="107" y="168"/>
                  <a:pt x="72" y="168"/>
                </a:cubicBezTo>
                <a:cubicBezTo>
                  <a:pt x="37" y="168"/>
                  <a:pt x="8" y="139"/>
                  <a:pt x="8" y="104"/>
                </a:cubicBezTo>
                <a:cubicBezTo>
                  <a:pt x="8" y="69"/>
                  <a:pt x="37" y="40"/>
                  <a:pt x="72" y="40"/>
                </a:cubicBezTo>
                <a:cubicBezTo>
                  <a:pt x="98" y="40"/>
                  <a:pt x="98" y="40"/>
                  <a:pt x="98" y="40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3" y="65"/>
                  <a:pt x="72" y="67"/>
                  <a:pt x="72" y="68"/>
                </a:cubicBezTo>
                <a:cubicBezTo>
                  <a:pt x="72" y="70"/>
                  <a:pt x="74" y="72"/>
                  <a:pt x="76" y="72"/>
                </a:cubicBezTo>
                <a:cubicBezTo>
                  <a:pt x="77" y="72"/>
                  <a:pt x="78" y="72"/>
                  <a:pt x="78" y="71"/>
                </a:cubicBezTo>
                <a:cubicBezTo>
                  <a:pt x="78" y="71"/>
                  <a:pt x="78" y="71"/>
                  <a:pt x="78" y="71"/>
                </a:cubicBezTo>
                <a:cubicBezTo>
                  <a:pt x="78" y="71"/>
                  <a:pt x="78" y="71"/>
                  <a:pt x="78" y="71"/>
                </a:cubicBezTo>
                <a:cubicBezTo>
                  <a:pt x="79" y="71"/>
                  <a:pt x="79" y="71"/>
                  <a:pt x="79" y="70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1" y="39"/>
                  <a:pt x="112" y="37"/>
                  <a:pt x="112" y="36"/>
                </a:cubicBezTo>
                <a:cubicBezTo>
                  <a:pt x="112" y="35"/>
                  <a:pt x="111" y="33"/>
                  <a:pt x="110" y="33"/>
                </a:cubicBezTo>
                <a:cubicBezTo>
                  <a:pt x="110" y="33"/>
                  <a:pt x="110" y="33"/>
                  <a:pt x="110" y="33"/>
                </a:cubicBezTo>
                <a:cubicBezTo>
                  <a:pt x="79" y="2"/>
                  <a:pt x="79" y="2"/>
                  <a:pt x="79" y="2"/>
                </a:cubicBezTo>
                <a:cubicBezTo>
                  <a:pt x="79" y="1"/>
                  <a:pt x="79" y="1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0"/>
                  <a:pt x="77" y="0"/>
                  <a:pt x="76" y="0"/>
                </a:cubicBezTo>
                <a:cubicBezTo>
                  <a:pt x="74" y="0"/>
                  <a:pt x="72" y="2"/>
                  <a:pt x="72" y="4"/>
                </a:cubicBezTo>
                <a:cubicBezTo>
                  <a:pt x="72" y="5"/>
                  <a:pt x="73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98" y="32"/>
                  <a:pt x="98" y="32"/>
                  <a:pt x="98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32" y="32"/>
                  <a:pt x="0" y="64"/>
                  <a:pt x="0" y="104"/>
                </a:cubicBezTo>
                <a:cubicBezTo>
                  <a:pt x="0" y="144"/>
                  <a:pt x="32" y="176"/>
                  <a:pt x="72" y="176"/>
                </a:cubicBezTo>
                <a:cubicBezTo>
                  <a:pt x="112" y="176"/>
                  <a:pt x="144" y="144"/>
                  <a:pt x="144" y="104"/>
                </a:cubicBezTo>
                <a:cubicBezTo>
                  <a:pt x="144" y="102"/>
                  <a:pt x="142" y="100"/>
                  <a:pt x="140" y="10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1" name="Google Shape;941;p43"/>
          <p:cNvSpPr/>
          <p:nvPr/>
        </p:nvSpPr>
        <p:spPr>
          <a:xfrm>
            <a:off x="14609406" y="5419885"/>
            <a:ext cx="1044882" cy="1041726"/>
          </a:xfrm>
          <a:custGeom>
            <a:rect b="b" l="l" r="r" t="t"/>
            <a:pathLst>
              <a:path extrusionOk="0" h="176" w="176">
                <a:moveTo>
                  <a:pt x="112" y="144"/>
                </a:moveTo>
                <a:cubicBezTo>
                  <a:pt x="111" y="144"/>
                  <a:pt x="110" y="144"/>
                  <a:pt x="109" y="145"/>
                </a:cubicBezTo>
                <a:cubicBezTo>
                  <a:pt x="92" y="162"/>
                  <a:pt x="92" y="162"/>
                  <a:pt x="92" y="162"/>
                </a:cubicBezTo>
                <a:cubicBezTo>
                  <a:pt x="92" y="68"/>
                  <a:pt x="92" y="68"/>
                  <a:pt x="92" y="68"/>
                </a:cubicBezTo>
                <a:cubicBezTo>
                  <a:pt x="92" y="66"/>
                  <a:pt x="90" y="64"/>
                  <a:pt x="88" y="64"/>
                </a:cubicBezTo>
                <a:cubicBezTo>
                  <a:pt x="86" y="64"/>
                  <a:pt x="84" y="66"/>
                  <a:pt x="84" y="68"/>
                </a:cubicBezTo>
                <a:cubicBezTo>
                  <a:pt x="84" y="162"/>
                  <a:pt x="84" y="162"/>
                  <a:pt x="84" y="162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66" y="144"/>
                  <a:pt x="65" y="144"/>
                  <a:pt x="64" y="144"/>
                </a:cubicBezTo>
                <a:cubicBezTo>
                  <a:pt x="62" y="144"/>
                  <a:pt x="60" y="146"/>
                  <a:pt x="60" y="148"/>
                </a:cubicBezTo>
                <a:cubicBezTo>
                  <a:pt x="60" y="149"/>
                  <a:pt x="60" y="150"/>
                  <a:pt x="61" y="151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6" y="176"/>
                  <a:pt x="87" y="176"/>
                  <a:pt x="88" y="176"/>
                </a:cubicBezTo>
                <a:cubicBezTo>
                  <a:pt x="89" y="176"/>
                  <a:pt x="90" y="176"/>
                  <a:pt x="91" y="175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6" y="150"/>
                  <a:pt x="116" y="149"/>
                  <a:pt x="116" y="148"/>
                </a:cubicBezTo>
                <a:cubicBezTo>
                  <a:pt x="116" y="146"/>
                  <a:pt x="114" y="144"/>
                  <a:pt x="112" y="144"/>
                </a:cubicBezTo>
                <a:moveTo>
                  <a:pt x="152" y="51"/>
                </a:moveTo>
                <a:cubicBezTo>
                  <a:pt x="152" y="50"/>
                  <a:pt x="152" y="49"/>
                  <a:pt x="152" y="48"/>
                </a:cubicBezTo>
                <a:cubicBezTo>
                  <a:pt x="152" y="21"/>
                  <a:pt x="131" y="0"/>
                  <a:pt x="104" y="0"/>
                </a:cubicBezTo>
                <a:cubicBezTo>
                  <a:pt x="86" y="0"/>
                  <a:pt x="70" y="10"/>
                  <a:pt x="62" y="26"/>
                </a:cubicBezTo>
                <a:cubicBezTo>
                  <a:pt x="59" y="25"/>
                  <a:pt x="55" y="24"/>
                  <a:pt x="52" y="24"/>
                </a:cubicBezTo>
                <a:cubicBezTo>
                  <a:pt x="37" y="24"/>
                  <a:pt x="24" y="37"/>
                  <a:pt x="24" y="52"/>
                </a:cubicBezTo>
                <a:cubicBezTo>
                  <a:pt x="24" y="54"/>
                  <a:pt x="24" y="56"/>
                  <a:pt x="25" y="58"/>
                </a:cubicBezTo>
                <a:cubicBezTo>
                  <a:pt x="10" y="63"/>
                  <a:pt x="0" y="76"/>
                  <a:pt x="0" y="92"/>
                </a:cubicBezTo>
                <a:cubicBezTo>
                  <a:pt x="0" y="112"/>
                  <a:pt x="16" y="128"/>
                  <a:pt x="36" y="128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74" y="128"/>
                  <a:pt x="76" y="126"/>
                  <a:pt x="76" y="124"/>
                </a:cubicBezTo>
                <a:cubicBezTo>
                  <a:pt x="76" y="122"/>
                  <a:pt x="74" y="120"/>
                  <a:pt x="72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1" y="120"/>
                  <a:pt x="8" y="107"/>
                  <a:pt x="8" y="92"/>
                </a:cubicBezTo>
                <a:cubicBezTo>
                  <a:pt x="8" y="80"/>
                  <a:pt x="16" y="69"/>
                  <a:pt x="27" y="65"/>
                </a:cubicBezTo>
                <a:cubicBezTo>
                  <a:pt x="34" y="63"/>
                  <a:pt x="34" y="63"/>
                  <a:pt x="34" y="63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5"/>
                  <a:pt x="32" y="53"/>
                  <a:pt x="32" y="52"/>
                </a:cubicBezTo>
                <a:cubicBezTo>
                  <a:pt x="32" y="41"/>
                  <a:pt x="41" y="32"/>
                  <a:pt x="52" y="32"/>
                </a:cubicBezTo>
                <a:cubicBezTo>
                  <a:pt x="54" y="32"/>
                  <a:pt x="57" y="32"/>
                  <a:pt x="59" y="33"/>
                </a:cubicBezTo>
                <a:cubicBezTo>
                  <a:pt x="65" y="36"/>
                  <a:pt x="65" y="36"/>
                  <a:pt x="65" y="36"/>
                </a:cubicBezTo>
                <a:cubicBezTo>
                  <a:pt x="69" y="29"/>
                  <a:pt x="69" y="29"/>
                  <a:pt x="69" y="29"/>
                </a:cubicBezTo>
                <a:cubicBezTo>
                  <a:pt x="76" y="16"/>
                  <a:pt x="89" y="8"/>
                  <a:pt x="104" y="8"/>
                </a:cubicBezTo>
                <a:cubicBezTo>
                  <a:pt x="126" y="8"/>
                  <a:pt x="144" y="26"/>
                  <a:pt x="144" y="48"/>
                </a:cubicBezTo>
                <a:cubicBezTo>
                  <a:pt x="144" y="49"/>
                  <a:pt x="144" y="49"/>
                  <a:pt x="144" y="50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60" y="64"/>
                  <a:pt x="168" y="75"/>
                  <a:pt x="168" y="88"/>
                </a:cubicBezTo>
                <a:cubicBezTo>
                  <a:pt x="168" y="106"/>
                  <a:pt x="154" y="120"/>
                  <a:pt x="136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2" y="120"/>
                  <a:pt x="100" y="122"/>
                  <a:pt x="100" y="124"/>
                </a:cubicBezTo>
                <a:cubicBezTo>
                  <a:pt x="100" y="126"/>
                  <a:pt x="102" y="128"/>
                  <a:pt x="104" y="128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58" y="128"/>
                  <a:pt x="176" y="110"/>
                  <a:pt x="176" y="88"/>
                </a:cubicBezTo>
                <a:cubicBezTo>
                  <a:pt x="176" y="72"/>
                  <a:pt x="166" y="57"/>
                  <a:pt x="152" y="51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2" name="Google Shape;942;p43"/>
          <p:cNvSpPr/>
          <p:nvPr/>
        </p:nvSpPr>
        <p:spPr>
          <a:xfrm>
            <a:off x="16601307" y="5419885"/>
            <a:ext cx="1044882" cy="1041726"/>
          </a:xfrm>
          <a:custGeom>
            <a:rect b="b" l="l" r="r" t="t"/>
            <a:pathLst>
              <a:path extrusionOk="0" h="176" w="176">
                <a:moveTo>
                  <a:pt x="112" y="96"/>
                </a:moveTo>
                <a:cubicBezTo>
                  <a:pt x="114" y="96"/>
                  <a:pt x="116" y="94"/>
                  <a:pt x="116" y="92"/>
                </a:cubicBezTo>
                <a:cubicBezTo>
                  <a:pt x="116" y="91"/>
                  <a:pt x="116" y="90"/>
                  <a:pt x="115" y="89"/>
                </a:cubicBezTo>
                <a:cubicBezTo>
                  <a:pt x="91" y="65"/>
                  <a:pt x="91" y="65"/>
                  <a:pt x="91" y="65"/>
                </a:cubicBezTo>
                <a:cubicBezTo>
                  <a:pt x="90" y="64"/>
                  <a:pt x="89" y="64"/>
                  <a:pt x="88" y="64"/>
                </a:cubicBezTo>
                <a:cubicBezTo>
                  <a:pt x="87" y="64"/>
                  <a:pt x="86" y="64"/>
                  <a:pt x="85" y="65"/>
                </a:cubicBezTo>
                <a:cubicBezTo>
                  <a:pt x="61" y="89"/>
                  <a:pt x="61" y="89"/>
                  <a:pt x="61" y="89"/>
                </a:cubicBezTo>
                <a:cubicBezTo>
                  <a:pt x="60" y="90"/>
                  <a:pt x="60" y="91"/>
                  <a:pt x="60" y="92"/>
                </a:cubicBezTo>
                <a:cubicBezTo>
                  <a:pt x="60" y="94"/>
                  <a:pt x="62" y="96"/>
                  <a:pt x="64" y="96"/>
                </a:cubicBezTo>
                <a:cubicBezTo>
                  <a:pt x="65" y="96"/>
                  <a:pt x="66" y="96"/>
                  <a:pt x="67" y="95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174"/>
                  <a:pt x="86" y="176"/>
                  <a:pt x="88" y="176"/>
                </a:cubicBezTo>
                <a:cubicBezTo>
                  <a:pt x="90" y="176"/>
                  <a:pt x="92" y="174"/>
                  <a:pt x="92" y="172"/>
                </a:cubicBezTo>
                <a:cubicBezTo>
                  <a:pt x="92" y="78"/>
                  <a:pt x="92" y="78"/>
                  <a:pt x="92" y="78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6"/>
                  <a:pt x="111" y="96"/>
                  <a:pt x="112" y="96"/>
                </a:cubicBezTo>
                <a:moveTo>
                  <a:pt x="152" y="51"/>
                </a:moveTo>
                <a:cubicBezTo>
                  <a:pt x="152" y="50"/>
                  <a:pt x="152" y="49"/>
                  <a:pt x="152" y="48"/>
                </a:cubicBezTo>
                <a:cubicBezTo>
                  <a:pt x="152" y="21"/>
                  <a:pt x="131" y="0"/>
                  <a:pt x="104" y="0"/>
                </a:cubicBezTo>
                <a:cubicBezTo>
                  <a:pt x="86" y="0"/>
                  <a:pt x="70" y="10"/>
                  <a:pt x="62" y="26"/>
                </a:cubicBezTo>
                <a:cubicBezTo>
                  <a:pt x="59" y="25"/>
                  <a:pt x="55" y="24"/>
                  <a:pt x="52" y="24"/>
                </a:cubicBezTo>
                <a:cubicBezTo>
                  <a:pt x="37" y="24"/>
                  <a:pt x="24" y="37"/>
                  <a:pt x="24" y="52"/>
                </a:cubicBezTo>
                <a:cubicBezTo>
                  <a:pt x="24" y="54"/>
                  <a:pt x="24" y="56"/>
                  <a:pt x="25" y="58"/>
                </a:cubicBezTo>
                <a:cubicBezTo>
                  <a:pt x="10" y="63"/>
                  <a:pt x="0" y="76"/>
                  <a:pt x="0" y="92"/>
                </a:cubicBezTo>
                <a:cubicBezTo>
                  <a:pt x="0" y="112"/>
                  <a:pt x="16" y="128"/>
                  <a:pt x="36" y="128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74" y="128"/>
                  <a:pt x="76" y="126"/>
                  <a:pt x="76" y="124"/>
                </a:cubicBezTo>
                <a:cubicBezTo>
                  <a:pt x="76" y="122"/>
                  <a:pt x="74" y="120"/>
                  <a:pt x="72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1" y="120"/>
                  <a:pt x="8" y="107"/>
                  <a:pt x="8" y="92"/>
                </a:cubicBezTo>
                <a:cubicBezTo>
                  <a:pt x="8" y="80"/>
                  <a:pt x="16" y="69"/>
                  <a:pt x="27" y="65"/>
                </a:cubicBezTo>
                <a:cubicBezTo>
                  <a:pt x="34" y="63"/>
                  <a:pt x="34" y="63"/>
                  <a:pt x="34" y="63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5"/>
                  <a:pt x="32" y="53"/>
                  <a:pt x="32" y="52"/>
                </a:cubicBezTo>
                <a:cubicBezTo>
                  <a:pt x="32" y="41"/>
                  <a:pt x="41" y="32"/>
                  <a:pt x="52" y="32"/>
                </a:cubicBezTo>
                <a:cubicBezTo>
                  <a:pt x="54" y="32"/>
                  <a:pt x="57" y="32"/>
                  <a:pt x="59" y="33"/>
                </a:cubicBezTo>
                <a:cubicBezTo>
                  <a:pt x="65" y="36"/>
                  <a:pt x="65" y="36"/>
                  <a:pt x="65" y="36"/>
                </a:cubicBezTo>
                <a:cubicBezTo>
                  <a:pt x="69" y="29"/>
                  <a:pt x="69" y="29"/>
                  <a:pt x="69" y="29"/>
                </a:cubicBezTo>
                <a:cubicBezTo>
                  <a:pt x="76" y="16"/>
                  <a:pt x="89" y="8"/>
                  <a:pt x="104" y="8"/>
                </a:cubicBezTo>
                <a:cubicBezTo>
                  <a:pt x="126" y="8"/>
                  <a:pt x="144" y="26"/>
                  <a:pt x="144" y="48"/>
                </a:cubicBezTo>
                <a:cubicBezTo>
                  <a:pt x="144" y="49"/>
                  <a:pt x="144" y="49"/>
                  <a:pt x="144" y="50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60" y="64"/>
                  <a:pt x="168" y="75"/>
                  <a:pt x="168" y="88"/>
                </a:cubicBezTo>
                <a:cubicBezTo>
                  <a:pt x="168" y="106"/>
                  <a:pt x="154" y="120"/>
                  <a:pt x="136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2" y="120"/>
                  <a:pt x="100" y="122"/>
                  <a:pt x="100" y="124"/>
                </a:cubicBezTo>
                <a:cubicBezTo>
                  <a:pt x="100" y="126"/>
                  <a:pt x="102" y="128"/>
                  <a:pt x="104" y="128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58" y="128"/>
                  <a:pt x="176" y="110"/>
                  <a:pt x="176" y="88"/>
                </a:cubicBezTo>
                <a:cubicBezTo>
                  <a:pt x="176" y="72"/>
                  <a:pt x="166" y="57"/>
                  <a:pt x="152" y="51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3" name="Google Shape;943;p43"/>
          <p:cNvSpPr/>
          <p:nvPr/>
        </p:nvSpPr>
        <p:spPr>
          <a:xfrm>
            <a:off x="18596366" y="5489333"/>
            <a:ext cx="1044882" cy="902829"/>
          </a:xfrm>
          <a:custGeom>
            <a:rect b="b" l="l" r="r" t="t"/>
            <a:pathLst>
              <a:path extrusionOk="0" h="152" w="176">
                <a:moveTo>
                  <a:pt x="88" y="102"/>
                </a:moveTo>
                <a:cubicBezTo>
                  <a:pt x="87" y="101"/>
                  <a:pt x="86" y="101"/>
                  <a:pt x="86" y="101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69" y="96"/>
                  <a:pt x="69" y="96"/>
                  <a:pt x="69" y="96"/>
                </a:cubicBezTo>
                <a:cubicBezTo>
                  <a:pt x="69" y="96"/>
                  <a:pt x="69" y="96"/>
                  <a:pt x="69" y="96"/>
                </a:cubicBezTo>
                <a:cubicBezTo>
                  <a:pt x="68" y="96"/>
                  <a:pt x="67" y="96"/>
                  <a:pt x="66" y="97"/>
                </a:cubicBezTo>
                <a:cubicBezTo>
                  <a:pt x="64" y="98"/>
                  <a:pt x="63" y="100"/>
                  <a:pt x="64" y="102"/>
                </a:cubicBezTo>
                <a:cubicBezTo>
                  <a:pt x="65" y="103"/>
                  <a:pt x="66" y="104"/>
                  <a:pt x="67" y="104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68" y="110"/>
                  <a:pt x="64" y="116"/>
                  <a:pt x="64" y="124"/>
                </a:cubicBezTo>
                <a:cubicBezTo>
                  <a:pt x="64" y="134"/>
                  <a:pt x="70" y="143"/>
                  <a:pt x="79" y="146"/>
                </a:cubicBezTo>
                <a:cubicBezTo>
                  <a:pt x="81" y="138"/>
                  <a:pt x="81" y="138"/>
                  <a:pt x="81" y="138"/>
                </a:cubicBezTo>
                <a:cubicBezTo>
                  <a:pt x="76" y="136"/>
                  <a:pt x="72" y="130"/>
                  <a:pt x="72" y="124"/>
                </a:cubicBezTo>
                <a:cubicBezTo>
                  <a:pt x="72" y="119"/>
                  <a:pt x="74" y="114"/>
                  <a:pt x="78" y="111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76" y="121"/>
                  <a:pt x="76" y="122"/>
                  <a:pt x="76" y="123"/>
                </a:cubicBezTo>
                <a:cubicBezTo>
                  <a:pt x="78" y="125"/>
                  <a:pt x="80" y="125"/>
                  <a:pt x="82" y="124"/>
                </a:cubicBezTo>
                <a:cubicBezTo>
                  <a:pt x="83" y="124"/>
                  <a:pt x="84" y="123"/>
                  <a:pt x="84" y="122"/>
                </a:cubicBezTo>
                <a:cubicBezTo>
                  <a:pt x="88" y="105"/>
                  <a:pt x="88" y="105"/>
                  <a:pt x="88" y="105"/>
                </a:cubicBezTo>
                <a:cubicBezTo>
                  <a:pt x="88" y="104"/>
                  <a:pt x="88" y="103"/>
                  <a:pt x="88" y="102"/>
                </a:cubicBezTo>
                <a:moveTo>
                  <a:pt x="152" y="51"/>
                </a:moveTo>
                <a:cubicBezTo>
                  <a:pt x="152" y="50"/>
                  <a:pt x="152" y="49"/>
                  <a:pt x="152" y="48"/>
                </a:cubicBezTo>
                <a:cubicBezTo>
                  <a:pt x="152" y="21"/>
                  <a:pt x="131" y="0"/>
                  <a:pt x="104" y="0"/>
                </a:cubicBezTo>
                <a:cubicBezTo>
                  <a:pt x="86" y="0"/>
                  <a:pt x="70" y="10"/>
                  <a:pt x="62" y="26"/>
                </a:cubicBezTo>
                <a:cubicBezTo>
                  <a:pt x="59" y="25"/>
                  <a:pt x="55" y="24"/>
                  <a:pt x="52" y="24"/>
                </a:cubicBezTo>
                <a:cubicBezTo>
                  <a:pt x="37" y="24"/>
                  <a:pt x="24" y="37"/>
                  <a:pt x="24" y="52"/>
                </a:cubicBezTo>
                <a:cubicBezTo>
                  <a:pt x="24" y="54"/>
                  <a:pt x="24" y="56"/>
                  <a:pt x="25" y="58"/>
                </a:cubicBezTo>
                <a:cubicBezTo>
                  <a:pt x="10" y="63"/>
                  <a:pt x="0" y="76"/>
                  <a:pt x="0" y="92"/>
                </a:cubicBezTo>
                <a:cubicBezTo>
                  <a:pt x="0" y="112"/>
                  <a:pt x="16" y="128"/>
                  <a:pt x="36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6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1" y="120"/>
                  <a:pt x="8" y="107"/>
                  <a:pt x="8" y="92"/>
                </a:cubicBezTo>
                <a:cubicBezTo>
                  <a:pt x="8" y="80"/>
                  <a:pt x="16" y="69"/>
                  <a:pt x="27" y="65"/>
                </a:cubicBezTo>
                <a:cubicBezTo>
                  <a:pt x="34" y="63"/>
                  <a:pt x="34" y="63"/>
                  <a:pt x="34" y="63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5"/>
                  <a:pt x="32" y="53"/>
                  <a:pt x="32" y="52"/>
                </a:cubicBezTo>
                <a:cubicBezTo>
                  <a:pt x="32" y="41"/>
                  <a:pt x="41" y="32"/>
                  <a:pt x="52" y="32"/>
                </a:cubicBezTo>
                <a:cubicBezTo>
                  <a:pt x="54" y="32"/>
                  <a:pt x="57" y="32"/>
                  <a:pt x="59" y="33"/>
                </a:cubicBezTo>
                <a:cubicBezTo>
                  <a:pt x="65" y="36"/>
                  <a:pt x="65" y="36"/>
                  <a:pt x="65" y="36"/>
                </a:cubicBezTo>
                <a:cubicBezTo>
                  <a:pt x="69" y="29"/>
                  <a:pt x="69" y="29"/>
                  <a:pt x="69" y="29"/>
                </a:cubicBezTo>
                <a:cubicBezTo>
                  <a:pt x="76" y="16"/>
                  <a:pt x="89" y="8"/>
                  <a:pt x="104" y="8"/>
                </a:cubicBezTo>
                <a:cubicBezTo>
                  <a:pt x="126" y="8"/>
                  <a:pt x="144" y="26"/>
                  <a:pt x="144" y="48"/>
                </a:cubicBezTo>
                <a:cubicBezTo>
                  <a:pt x="144" y="49"/>
                  <a:pt x="144" y="49"/>
                  <a:pt x="144" y="50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60" y="64"/>
                  <a:pt x="168" y="75"/>
                  <a:pt x="168" y="88"/>
                </a:cubicBezTo>
                <a:cubicBezTo>
                  <a:pt x="168" y="106"/>
                  <a:pt x="154" y="120"/>
                  <a:pt x="136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58" y="128"/>
                  <a:pt x="176" y="110"/>
                  <a:pt x="176" y="88"/>
                </a:cubicBezTo>
                <a:cubicBezTo>
                  <a:pt x="176" y="72"/>
                  <a:pt x="166" y="57"/>
                  <a:pt x="152" y="51"/>
                </a:cubicBezTo>
                <a:moveTo>
                  <a:pt x="109" y="144"/>
                </a:moveTo>
                <a:cubicBezTo>
                  <a:pt x="103" y="143"/>
                  <a:pt x="103" y="143"/>
                  <a:pt x="103" y="143"/>
                </a:cubicBezTo>
                <a:cubicBezTo>
                  <a:pt x="108" y="138"/>
                  <a:pt x="112" y="132"/>
                  <a:pt x="112" y="124"/>
                </a:cubicBezTo>
                <a:cubicBezTo>
                  <a:pt x="112" y="114"/>
                  <a:pt x="106" y="106"/>
                  <a:pt x="98" y="102"/>
                </a:cubicBezTo>
                <a:cubicBezTo>
                  <a:pt x="95" y="110"/>
                  <a:pt x="95" y="110"/>
                  <a:pt x="95" y="110"/>
                </a:cubicBezTo>
                <a:cubicBezTo>
                  <a:pt x="100" y="113"/>
                  <a:pt x="104" y="118"/>
                  <a:pt x="104" y="124"/>
                </a:cubicBezTo>
                <a:cubicBezTo>
                  <a:pt x="104" y="129"/>
                  <a:pt x="102" y="133"/>
                  <a:pt x="98" y="136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100" y="127"/>
                  <a:pt x="100" y="126"/>
                  <a:pt x="100" y="125"/>
                </a:cubicBezTo>
                <a:cubicBezTo>
                  <a:pt x="99" y="123"/>
                  <a:pt x="96" y="123"/>
                  <a:pt x="94" y="124"/>
                </a:cubicBezTo>
                <a:cubicBezTo>
                  <a:pt x="93" y="124"/>
                  <a:pt x="93" y="125"/>
                  <a:pt x="92" y="126"/>
                </a:cubicBezTo>
                <a:cubicBezTo>
                  <a:pt x="88" y="143"/>
                  <a:pt x="88" y="143"/>
                  <a:pt x="88" y="143"/>
                </a:cubicBezTo>
                <a:cubicBezTo>
                  <a:pt x="88" y="144"/>
                  <a:pt x="88" y="145"/>
                  <a:pt x="88" y="146"/>
                </a:cubicBezTo>
                <a:cubicBezTo>
                  <a:pt x="89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107" y="152"/>
                  <a:pt x="107" y="152"/>
                  <a:pt x="107" y="152"/>
                </a:cubicBezTo>
                <a:cubicBezTo>
                  <a:pt x="108" y="152"/>
                  <a:pt x="109" y="152"/>
                  <a:pt x="110" y="152"/>
                </a:cubicBezTo>
                <a:cubicBezTo>
                  <a:pt x="112" y="151"/>
                  <a:pt x="113" y="148"/>
                  <a:pt x="112" y="146"/>
                </a:cubicBezTo>
                <a:cubicBezTo>
                  <a:pt x="111" y="145"/>
                  <a:pt x="110" y="145"/>
                  <a:pt x="109" y="14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4" name="Google Shape;944;p43"/>
          <p:cNvSpPr/>
          <p:nvPr/>
        </p:nvSpPr>
        <p:spPr>
          <a:xfrm>
            <a:off x="20588268" y="5419885"/>
            <a:ext cx="1044882" cy="1041726"/>
          </a:xfrm>
          <a:custGeom>
            <a:rect b="b" l="l" r="r" t="t"/>
            <a:pathLst>
              <a:path extrusionOk="0" h="176" w="176">
                <a:moveTo>
                  <a:pt x="24" y="128"/>
                </a:moveTo>
                <a:cubicBezTo>
                  <a:pt x="11" y="128"/>
                  <a:pt x="0" y="139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37" y="176"/>
                  <a:pt x="48" y="165"/>
                  <a:pt x="48" y="152"/>
                </a:cubicBezTo>
                <a:cubicBezTo>
                  <a:pt x="48" y="139"/>
                  <a:pt x="37" y="128"/>
                  <a:pt x="24" y="128"/>
                </a:cubicBezTo>
                <a:moveTo>
                  <a:pt x="24" y="168"/>
                </a:moveTo>
                <a:cubicBezTo>
                  <a:pt x="15" y="168"/>
                  <a:pt x="8" y="161"/>
                  <a:pt x="8" y="152"/>
                </a:cubicBezTo>
                <a:cubicBezTo>
                  <a:pt x="8" y="143"/>
                  <a:pt x="15" y="136"/>
                  <a:pt x="24" y="136"/>
                </a:cubicBezTo>
                <a:cubicBezTo>
                  <a:pt x="33" y="136"/>
                  <a:pt x="40" y="143"/>
                  <a:pt x="40" y="152"/>
                </a:cubicBezTo>
                <a:cubicBezTo>
                  <a:pt x="40" y="161"/>
                  <a:pt x="33" y="168"/>
                  <a:pt x="24" y="168"/>
                </a:cubicBezTo>
                <a:moveTo>
                  <a:pt x="4" y="40"/>
                </a:moveTo>
                <a:cubicBezTo>
                  <a:pt x="2" y="40"/>
                  <a:pt x="0" y="42"/>
                  <a:pt x="0" y="44"/>
                </a:cubicBezTo>
                <a:cubicBezTo>
                  <a:pt x="0" y="46"/>
                  <a:pt x="2" y="48"/>
                  <a:pt x="4" y="48"/>
                </a:cubicBezTo>
                <a:cubicBezTo>
                  <a:pt x="72" y="48"/>
                  <a:pt x="128" y="104"/>
                  <a:pt x="128" y="172"/>
                </a:cubicBezTo>
                <a:cubicBezTo>
                  <a:pt x="128" y="174"/>
                  <a:pt x="130" y="176"/>
                  <a:pt x="132" y="176"/>
                </a:cubicBezTo>
                <a:cubicBezTo>
                  <a:pt x="134" y="176"/>
                  <a:pt x="136" y="174"/>
                  <a:pt x="136" y="172"/>
                </a:cubicBezTo>
                <a:cubicBezTo>
                  <a:pt x="136" y="99"/>
                  <a:pt x="77" y="40"/>
                  <a:pt x="4" y="40"/>
                </a:cubicBezTo>
                <a:moveTo>
                  <a:pt x="4" y="80"/>
                </a:moveTo>
                <a:cubicBezTo>
                  <a:pt x="2" y="80"/>
                  <a:pt x="0" y="82"/>
                  <a:pt x="0" y="84"/>
                </a:cubicBezTo>
                <a:cubicBezTo>
                  <a:pt x="0" y="86"/>
                  <a:pt x="2" y="88"/>
                  <a:pt x="4" y="88"/>
                </a:cubicBezTo>
                <a:cubicBezTo>
                  <a:pt x="50" y="88"/>
                  <a:pt x="88" y="126"/>
                  <a:pt x="88" y="172"/>
                </a:cubicBezTo>
                <a:cubicBezTo>
                  <a:pt x="88" y="174"/>
                  <a:pt x="90" y="176"/>
                  <a:pt x="92" y="176"/>
                </a:cubicBezTo>
                <a:cubicBezTo>
                  <a:pt x="94" y="176"/>
                  <a:pt x="96" y="174"/>
                  <a:pt x="96" y="172"/>
                </a:cubicBezTo>
                <a:cubicBezTo>
                  <a:pt x="96" y="121"/>
                  <a:pt x="55" y="80"/>
                  <a:pt x="4" y="80"/>
                </a:cubicBezTo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95" y="8"/>
                  <a:pt x="168" y="81"/>
                  <a:pt x="168" y="172"/>
                </a:cubicBezTo>
                <a:cubicBezTo>
                  <a:pt x="168" y="174"/>
                  <a:pt x="170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77"/>
                  <a:pt x="99" y="0"/>
                  <a:pt x="4" y="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5" name="Google Shape;945;p43"/>
          <p:cNvSpPr/>
          <p:nvPr/>
        </p:nvSpPr>
        <p:spPr>
          <a:xfrm>
            <a:off x="2648525" y="7411791"/>
            <a:ext cx="1044882" cy="1044884"/>
          </a:xfrm>
          <a:custGeom>
            <a:rect b="b" l="l" r="r" t="t"/>
            <a:pathLst>
              <a:path extrusionOk="0" h="176" w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48" y="36"/>
                </a:moveTo>
                <a:cubicBezTo>
                  <a:pt x="40" y="36"/>
                  <a:pt x="40" y="36"/>
                  <a:pt x="40" y="36"/>
                </a:cubicBezTo>
                <a:cubicBezTo>
                  <a:pt x="38" y="36"/>
                  <a:pt x="36" y="38"/>
                  <a:pt x="36" y="40"/>
                </a:cubicBezTo>
                <a:cubicBezTo>
                  <a:pt x="36" y="42"/>
                  <a:pt x="38" y="44"/>
                  <a:pt x="40" y="44"/>
                </a:cubicBezTo>
                <a:cubicBezTo>
                  <a:pt x="48" y="44"/>
                  <a:pt x="48" y="44"/>
                  <a:pt x="48" y="44"/>
                </a:cubicBezTo>
                <a:cubicBezTo>
                  <a:pt x="94" y="44"/>
                  <a:pt x="132" y="82"/>
                  <a:pt x="132" y="128"/>
                </a:cubicBezTo>
                <a:cubicBezTo>
                  <a:pt x="132" y="136"/>
                  <a:pt x="132" y="136"/>
                  <a:pt x="132" y="136"/>
                </a:cubicBezTo>
                <a:cubicBezTo>
                  <a:pt x="132" y="138"/>
                  <a:pt x="134" y="140"/>
                  <a:pt x="136" y="140"/>
                </a:cubicBezTo>
                <a:cubicBezTo>
                  <a:pt x="138" y="140"/>
                  <a:pt x="140" y="138"/>
                  <a:pt x="140" y="136"/>
                </a:cubicBezTo>
                <a:cubicBezTo>
                  <a:pt x="140" y="128"/>
                  <a:pt x="140" y="128"/>
                  <a:pt x="140" y="128"/>
                </a:cubicBezTo>
                <a:cubicBezTo>
                  <a:pt x="140" y="77"/>
                  <a:pt x="99" y="36"/>
                  <a:pt x="48" y="36"/>
                </a:cubicBezTo>
                <a:moveTo>
                  <a:pt x="52" y="108"/>
                </a:moveTo>
                <a:cubicBezTo>
                  <a:pt x="43" y="108"/>
                  <a:pt x="36" y="115"/>
                  <a:pt x="36" y="124"/>
                </a:cubicBezTo>
                <a:cubicBezTo>
                  <a:pt x="36" y="133"/>
                  <a:pt x="43" y="140"/>
                  <a:pt x="52" y="140"/>
                </a:cubicBezTo>
                <a:cubicBezTo>
                  <a:pt x="61" y="140"/>
                  <a:pt x="68" y="133"/>
                  <a:pt x="68" y="124"/>
                </a:cubicBezTo>
                <a:cubicBezTo>
                  <a:pt x="68" y="115"/>
                  <a:pt x="61" y="108"/>
                  <a:pt x="52" y="108"/>
                </a:cubicBezTo>
                <a:moveTo>
                  <a:pt x="52" y="132"/>
                </a:moveTo>
                <a:cubicBezTo>
                  <a:pt x="48" y="132"/>
                  <a:pt x="44" y="128"/>
                  <a:pt x="44" y="124"/>
                </a:cubicBezTo>
                <a:cubicBezTo>
                  <a:pt x="44" y="120"/>
                  <a:pt x="48" y="116"/>
                  <a:pt x="52" y="116"/>
                </a:cubicBezTo>
                <a:cubicBezTo>
                  <a:pt x="56" y="116"/>
                  <a:pt x="60" y="120"/>
                  <a:pt x="60" y="124"/>
                </a:cubicBezTo>
                <a:cubicBezTo>
                  <a:pt x="60" y="128"/>
                  <a:pt x="56" y="132"/>
                  <a:pt x="52" y="132"/>
                </a:cubicBezTo>
                <a:moveTo>
                  <a:pt x="48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8" y="60"/>
                  <a:pt x="36" y="62"/>
                  <a:pt x="36" y="64"/>
                </a:cubicBezTo>
                <a:cubicBezTo>
                  <a:pt x="36" y="66"/>
                  <a:pt x="38" y="68"/>
                  <a:pt x="40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81" y="68"/>
                  <a:pt x="108" y="95"/>
                  <a:pt x="108" y="128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38"/>
                  <a:pt x="110" y="140"/>
                  <a:pt x="112" y="140"/>
                </a:cubicBezTo>
                <a:cubicBezTo>
                  <a:pt x="114" y="140"/>
                  <a:pt x="116" y="138"/>
                  <a:pt x="116" y="136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6" y="90"/>
                  <a:pt x="86" y="60"/>
                  <a:pt x="48" y="60"/>
                </a:cubicBezTo>
                <a:moveTo>
                  <a:pt x="48" y="84"/>
                </a:moveTo>
                <a:cubicBezTo>
                  <a:pt x="40" y="84"/>
                  <a:pt x="40" y="84"/>
                  <a:pt x="40" y="84"/>
                </a:cubicBezTo>
                <a:cubicBezTo>
                  <a:pt x="38" y="84"/>
                  <a:pt x="36" y="86"/>
                  <a:pt x="36" y="88"/>
                </a:cubicBezTo>
                <a:cubicBezTo>
                  <a:pt x="36" y="90"/>
                  <a:pt x="38" y="92"/>
                  <a:pt x="40" y="92"/>
                </a:cubicBezTo>
                <a:cubicBezTo>
                  <a:pt x="48" y="92"/>
                  <a:pt x="48" y="92"/>
                  <a:pt x="48" y="92"/>
                </a:cubicBezTo>
                <a:cubicBezTo>
                  <a:pt x="68" y="92"/>
                  <a:pt x="84" y="108"/>
                  <a:pt x="84" y="128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84" y="138"/>
                  <a:pt x="86" y="140"/>
                  <a:pt x="88" y="140"/>
                </a:cubicBezTo>
                <a:cubicBezTo>
                  <a:pt x="90" y="140"/>
                  <a:pt x="92" y="138"/>
                  <a:pt x="92" y="136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2" y="104"/>
                  <a:pt x="72" y="84"/>
                  <a:pt x="48" y="8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6" name="Google Shape;946;p43"/>
          <p:cNvSpPr/>
          <p:nvPr/>
        </p:nvSpPr>
        <p:spPr>
          <a:xfrm>
            <a:off x="4687778" y="7411791"/>
            <a:ext cx="950179" cy="1044884"/>
          </a:xfrm>
          <a:custGeom>
            <a:rect b="b" l="l" r="r" t="t"/>
            <a:pathLst>
              <a:path extrusionOk="0" h="176" w="160">
                <a:moveTo>
                  <a:pt x="80" y="100"/>
                </a:moveTo>
                <a:cubicBezTo>
                  <a:pt x="60" y="100"/>
                  <a:pt x="56" y="112"/>
                  <a:pt x="56" y="124"/>
                </a:cubicBezTo>
                <a:cubicBezTo>
                  <a:pt x="56" y="136"/>
                  <a:pt x="60" y="160"/>
                  <a:pt x="64" y="168"/>
                </a:cubicBezTo>
                <a:cubicBezTo>
                  <a:pt x="68" y="176"/>
                  <a:pt x="72" y="176"/>
                  <a:pt x="72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8" y="176"/>
                  <a:pt x="92" y="176"/>
                  <a:pt x="96" y="168"/>
                </a:cubicBezTo>
                <a:cubicBezTo>
                  <a:pt x="100" y="160"/>
                  <a:pt x="104" y="136"/>
                  <a:pt x="104" y="124"/>
                </a:cubicBezTo>
                <a:cubicBezTo>
                  <a:pt x="104" y="112"/>
                  <a:pt x="100" y="100"/>
                  <a:pt x="80" y="100"/>
                </a:cubicBezTo>
                <a:moveTo>
                  <a:pt x="89" y="164"/>
                </a:moveTo>
                <a:cubicBezTo>
                  <a:pt x="88" y="166"/>
                  <a:pt x="87" y="168"/>
                  <a:pt x="86" y="168"/>
                </a:cubicBezTo>
                <a:cubicBezTo>
                  <a:pt x="74" y="168"/>
                  <a:pt x="74" y="168"/>
                  <a:pt x="74" y="168"/>
                </a:cubicBezTo>
                <a:cubicBezTo>
                  <a:pt x="73" y="168"/>
                  <a:pt x="72" y="166"/>
                  <a:pt x="71" y="164"/>
                </a:cubicBezTo>
                <a:cubicBezTo>
                  <a:pt x="68" y="158"/>
                  <a:pt x="64" y="135"/>
                  <a:pt x="64" y="124"/>
                </a:cubicBezTo>
                <a:cubicBezTo>
                  <a:pt x="64" y="112"/>
                  <a:pt x="68" y="108"/>
                  <a:pt x="80" y="108"/>
                </a:cubicBezTo>
                <a:cubicBezTo>
                  <a:pt x="92" y="108"/>
                  <a:pt x="96" y="112"/>
                  <a:pt x="96" y="124"/>
                </a:cubicBezTo>
                <a:cubicBezTo>
                  <a:pt x="96" y="135"/>
                  <a:pt x="92" y="158"/>
                  <a:pt x="89" y="164"/>
                </a:cubicBezTo>
                <a:moveTo>
                  <a:pt x="80" y="92"/>
                </a:moveTo>
                <a:cubicBezTo>
                  <a:pt x="91" y="92"/>
                  <a:pt x="100" y="83"/>
                  <a:pt x="100" y="72"/>
                </a:cubicBezTo>
                <a:cubicBezTo>
                  <a:pt x="100" y="61"/>
                  <a:pt x="91" y="52"/>
                  <a:pt x="80" y="52"/>
                </a:cubicBezTo>
                <a:cubicBezTo>
                  <a:pt x="69" y="52"/>
                  <a:pt x="60" y="61"/>
                  <a:pt x="60" y="72"/>
                </a:cubicBezTo>
                <a:cubicBezTo>
                  <a:pt x="60" y="83"/>
                  <a:pt x="69" y="92"/>
                  <a:pt x="80" y="92"/>
                </a:cubicBezTo>
                <a:moveTo>
                  <a:pt x="80" y="60"/>
                </a:moveTo>
                <a:cubicBezTo>
                  <a:pt x="87" y="60"/>
                  <a:pt x="92" y="65"/>
                  <a:pt x="92" y="72"/>
                </a:cubicBezTo>
                <a:cubicBezTo>
                  <a:pt x="92" y="79"/>
                  <a:pt x="87" y="84"/>
                  <a:pt x="80" y="84"/>
                </a:cubicBezTo>
                <a:cubicBezTo>
                  <a:pt x="73" y="84"/>
                  <a:pt x="68" y="79"/>
                  <a:pt x="68" y="72"/>
                </a:cubicBezTo>
                <a:cubicBezTo>
                  <a:pt x="68" y="65"/>
                  <a:pt x="73" y="60"/>
                  <a:pt x="80" y="60"/>
                </a:cubicBezTo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14"/>
                  <a:pt x="21" y="143"/>
                  <a:pt x="52" y="155"/>
                </a:cubicBezTo>
                <a:cubicBezTo>
                  <a:pt x="51" y="152"/>
                  <a:pt x="50" y="148"/>
                  <a:pt x="50" y="145"/>
                </a:cubicBezTo>
                <a:cubicBezTo>
                  <a:pt x="25" y="134"/>
                  <a:pt x="8" y="109"/>
                  <a:pt x="8" y="80"/>
                </a:cubicBezTo>
                <a:cubicBezTo>
                  <a:pt x="8" y="40"/>
                  <a:pt x="40" y="8"/>
                  <a:pt x="80" y="8"/>
                </a:cubicBezTo>
                <a:cubicBezTo>
                  <a:pt x="120" y="8"/>
                  <a:pt x="152" y="40"/>
                  <a:pt x="152" y="80"/>
                </a:cubicBezTo>
                <a:cubicBezTo>
                  <a:pt x="152" y="109"/>
                  <a:pt x="135" y="134"/>
                  <a:pt x="110" y="145"/>
                </a:cubicBezTo>
                <a:cubicBezTo>
                  <a:pt x="110" y="148"/>
                  <a:pt x="109" y="152"/>
                  <a:pt x="109" y="155"/>
                </a:cubicBezTo>
                <a:cubicBezTo>
                  <a:pt x="139" y="143"/>
                  <a:pt x="160" y="11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moveTo>
                  <a:pt x="106" y="103"/>
                </a:moveTo>
                <a:cubicBezTo>
                  <a:pt x="107" y="105"/>
                  <a:pt x="108" y="107"/>
                  <a:pt x="109" y="110"/>
                </a:cubicBezTo>
                <a:cubicBezTo>
                  <a:pt x="121" y="101"/>
                  <a:pt x="128" y="87"/>
                  <a:pt x="128" y="72"/>
                </a:cubicBezTo>
                <a:cubicBezTo>
                  <a:pt x="128" y="45"/>
                  <a:pt x="107" y="24"/>
                  <a:pt x="80" y="24"/>
                </a:cubicBezTo>
                <a:cubicBezTo>
                  <a:pt x="53" y="24"/>
                  <a:pt x="32" y="45"/>
                  <a:pt x="32" y="72"/>
                </a:cubicBezTo>
                <a:cubicBezTo>
                  <a:pt x="32" y="87"/>
                  <a:pt x="39" y="101"/>
                  <a:pt x="50" y="110"/>
                </a:cubicBezTo>
                <a:cubicBezTo>
                  <a:pt x="51" y="107"/>
                  <a:pt x="53" y="105"/>
                  <a:pt x="54" y="103"/>
                </a:cubicBezTo>
                <a:cubicBezTo>
                  <a:pt x="46" y="95"/>
                  <a:pt x="40" y="84"/>
                  <a:pt x="40" y="72"/>
                </a:cubicBezTo>
                <a:cubicBezTo>
                  <a:pt x="40" y="50"/>
                  <a:pt x="58" y="32"/>
                  <a:pt x="80" y="32"/>
                </a:cubicBezTo>
                <a:cubicBezTo>
                  <a:pt x="102" y="32"/>
                  <a:pt x="120" y="50"/>
                  <a:pt x="120" y="72"/>
                </a:cubicBezTo>
                <a:cubicBezTo>
                  <a:pt x="120" y="84"/>
                  <a:pt x="114" y="95"/>
                  <a:pt x="106" y="103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7" name="Google Shape;947;p43"/>
          <p:cNvSpPr/>
          <p:nvPr/>
        </p:nvSpPr>
        <p:spPr>
          <a:xfrm>
            <a:off x="6730188" y="7411791"/>
            <a:ext cx="855477" cy="1044884"/>
          </a:xfrm>
          <a:custGeom>
            <a:rect b="b" l="l" r="r" t="t"/>
            <a:pathLst>
              <a:path extrusionOk="0" h="176" w="144">
                <a:moveTo>
                  <a:pt x="72" y="96"/>
                </a:moveTo>
                <a:cubicBezTo>
                  <a:pt x="52" y="96"/>
                  <a:pt x="48" y="108"/>
                  <a:pt x="48" y="120"/>
                </a:cubicBezTo>
                <a:cubicBezTo>
                  <a:pt x="48" y="132"/>
                  <a:pt x="52" y="160"/>
                  <a:pt x="56" y="168"/>
                </a:cubicBezTo>
                <a:cubicBezTo>
                  <a:pt x="60" y="176"/>
                  <a:pt x="64" y="176"/>
                  <a:pt x="64" y="176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84" y="176"/>
                  <a:pt x="88" y="168"/>
                </a:cubicBezTo>
                <a:cubicBezTo>
                  <a:pt x="92" y="160"/>
                  <a:pt x="96" y="132"/>
                  <a:pt x="96" y="120"/>
                </a:cubicBezTo>
                <a:cubicBezTo>
                  <a:pt x="96" y="108"/>
                  <a:pt x="92" y="96"/>
                  <a:pt x="72" y="96"/>
                </a:cubicBezTo>
                <a:moveTo>
                  <a:pt x="81" y="164"/>
                </a:moveTo>
                <a:cubicBezTo>
                  <a:pt x="80" y="166"/>
                  <a:pt x="79" y="168"/>
                  <a:pt x="78" y="168"/>
                </a:cubicBezTo>
                <a:cubicBezTo>
                  <a:pt x="66" y="168"/>
                  <a:pt x="66" y="168"/>
                  <a:pt x="66" y="168"/>
                </a:cubicBezTo>
                <a:cubicBezTo>
                  <a:pt x="65" y="168"/>
                  <a:pt x="64" y="166"/>
                  <a:pt x="63" y="164"/>
                </a:cubicBezTo>
                <a:cubicBezTo>
                  <a:pt x="60" y="159"/>
                  <a:pt x="56" y="132"/>
                  <a:pt x="56" y="120"/>
                </a:cubicBezTo>
                <a:cubicBezTo>
                  <a:pt x="56" y="108"/>
                  <a:pt x="60" y="104"/>
                  <a:pt x="72" y="104"/>
                </a:cubicBezTo>
                <a:cubicBezTo>
                  <a:pt x="84" y="104"/>
                  <a:pt x="88" y="108"/>
                  <a:pt x="88" y="120"/>
                </a:cubicBezTo>
                <a:cubicBezTo>
                  <a:pt x="88" y="132"/>
                  <a:pt x="84" y="159"/>
                  <a:pt x="81" y="164"/>
                </a:cubicBezTo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01"/>
                  <a:pt x="17" y="125"/>
                  <a:pt x="41" y="137"/>
                </a:cubicBezTo>
                <a:cubicBezTo>
                  <a:pt x="41" y="134"/>
                  <a:pt x="41" y="130"/>
                  <a:pt x="40" y="128"/>
                </a:cubicBezTo>
                <a:cubicBezTo>
                  <a:pt x="21" y="117"/>
                  <a:pt x="8" y="96"/>
                  <a:pt x="8" y="72"/>
                </a:cubicBezTo>
                <a:cubicBezTo>
                  <a:pt x="8" y="37"/>
                  <a:pt x="37" y="8"/>
                  <a:pt x="72" y="8"/>
                </a:cubicBezTo>
                <a:cubicBezTo>
                  <a:pt x="107" y="8"/>
                  <a:pt x="136" y="37"/>
                  <a:pt x="136" y="72"/>
                </a:cubicBezTo>
                <a:cubicBezTo>
                  <a:pt x="136" y="96"/>
                  <a:pt x="123" y="116"/>
                  <a:pt x="104" y="128"/>
                </a:cubicBezTo>
                <a:cubicBezTo>
                  <a:pt x="104" y="130"/>
                  <a:pt x="103" y="134"/>
                  <a:pt x="103" y="137"/>
                </a:cubicBezTo>
                <a:cubicBezTo>
                  <a:pt x="127" y="125"/>
                  <a:pt x="144" y="101"/>
                  <a:pt x="144" y="72"/>
                </a:cubicBezTo>
                <a:cubicBezTo>
                  <a:pt x="144" y="32"/>
                  <a:pt x="112" y="0"/>
                  <a:pt x="72" y="0"/>
                </a:cubicBezTo>
                <a:moveTo>
                  <a:pt x="116" y="72"/>
                </a:moveTo>
                <a:cubicBezTo>
                  <a:pt x="116" y="48"/>
                  <a:pt x="96" y="28"/>
                  <a:pt x="72" y="28"/>
                </a:cubicBezTo>
                <a:cubicBezTo>
                  <a:pt x="48" y="28"/>
                  <a:pt x="28" y="48"/>
                  <a:pt x="28" y="72"/>
                </a:cubicBezTo>
                <a:cubicBezTo>
                  <a:pt x="28" y="85"/>
                  <a:pt x="34" y="97"/>
                  <a:pt x="43" y="105"/>
                </a:cubicBezTo>
                <a:cubicBezTo>
                  <a:pt x="44" y="102"/>
                  <a:pt x="45" y="100"/>
                  <a:pt x="47" y="98"/>
                </a:cubicBezTo>
                <a:cubicBezTo>
                  <a:pt x="40" y="91"/>
                  <a:pt x="36" y="82"/>
                  <a:pt x="36" y="72"/>
                </a:cubicBezTo>
                <a:cubicBezTo>
                  <a:pt x="36" y="52"/>
                  <a:pt x="52" y="36"/>
                  <a:pt x="72" y="36"/>
                </a:cubicBezTo>
                <a:cubicBezTo>
                  <a:pt x="92" y="36"/>
                  <a:pt x="108" y="52"/>
                  <a:pt x="108" y="72"/>
                </a:cubicBezTo>
                <a:cubicBezTo>
                  <a:pt x="108" y="82"/>
                  <a:pt x="104" y="91"/>
                  <a:pt x="97" y="98"/>
                </a:cubicBezTo>
                <a:cubicBezTo>
                  <a:pt x="99" y="100"/>
                  <a:pt x="100" y="102"/>
                  <a:pt x="101" y="105"/>
                </a:cubicBezTo>
                <a:cubicBezTo>
                  <a:pt x="110" y="97"/>
                  <a:pt x="116" y="85"/>
                  <a:pt x="116" y="72"/>
                </a:cubicBezTo>
                <a:moveTo>
                  <a:pt x="88" y="72"/>
                </a:moveTo>
                <a:cubicBezTo>
                  <a:pt x="88" y="63"/>
                  <a:pt x="81" y="56"/>
                  <a:pt x="72" y="56"/>
                </a:cubicBezTo>
                <a:cubicBezTo>
                  <a:pt x="63" y="56"/>
                  <a:pt x="56" y="63"/>
                  <a:pt x="56" y="72"/>
                </a:cubicBezTo>
                <a:cubicBezTo>
                  <a:pt x="56" y="81"/>
                  <a:pt x="63" y="88"/>
                  <a:pt x="72" y="88"/>
                </a:cubicBezTo>
                <a:cubicBezTo>
                  <a:pt x="81" y="88"/>
                  <a:pt x="88" y="81"/>
                  <a:pt x="88" y="72"/>
                </a:cubicBezTo>
                <a:moveTo>
                  <a:pt x="64" y="72"/>
                </a:moveTo>
                <a:cubicBezTo>
                  <a:pt x="64" y="68"/>
                  <a:pt x="68" y="64"/>
                  <a:pt x="72" y="64"/>
                </a:cubicBezTo>
                <a:cubicBezTo>
                  <a:pt x="76" y="64"/>
                  <a:pt x="80" y="68"/>
                  <a:pt x="80" y="72"/>
                </a:cubicBezTo>
                <a:cubicBezTo>
                  <a:pt x="80" y="76"/>
                  <a:pt x="76" y="80"/>
                  <a:pt x="72" y="80"/>
                </a:cubicBezTo>
                <a:cubicBezTo>
                  <a:pt x="68" y="80"/>
                  <a:pt x="64" y="76"/>
                  <a:pt x="64" y="7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8" name="Google Shape;948;p43"/>
          <p:cNvSpPr/>
          <p:nvPr/>
        </p:nvSpPr>
        <p:spPr>
          <a:xfrm>
            <a:off x="8627387" y="7411791"/>
            <a:ext cx="1044882" cy="1044884"/>
          </a:xfrm>
          <a:custGeom>
            <a:rect b="b" l="l" r="r" t="t"/>
            <a:pathLst>
              <a:path extrusionOk="0" h="176" w="176">
                <a:moveTo>
                  <a:pt x="156" y="0"/>
                </a:moveTo>
                <a:cubicBezTo>
                  <a:pt x="145" y="0"/>
                  <a:pt x="136" y="9"/>
                  <a:pt x="136" y="20"/>
                </a:cubicBezTo>
                <a:cubicBezTo>
                  <a:pt x="136" y="30"/>
                  <a:pt x="143" y="38"/>
                  <a:pt x="152" y="40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06" y="75"/>
                  <a:pt x="98" y="68"/>
                  <a:pt x="88" y="68"/>
                </a:cubicBezTo>
                <a:cubicBezTo>
                  <a:pt x="78" y="68"/>
                  <a:pt x="70" y="75"/>
                  <a:pt x="68" y="84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4"/>
                  <a:pt x="16" y="86"/>
                  <a:pt x="16" y="88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7" y="138"/>
                  <a:pt x="0" y="146"/>
                  <a:pt x="0" y="156"/>
                </a:cubicBezTo>
                <a:cubicBezTo>
                  <a:pt x="0" y="167"/>
                  <a:pt x="9" y="176"/>
                  <a:pt x="20" y="176"/>
                </a:cubicBezTo>
                <a:cubicBezTo>
                  <a:pt x="31" y="176"/>
                  <a:pt x="40" y="167"/>
                  <a:pt x="40" y="156"/>
                </a:cubicBezTo>
                <a:cubicBezTo>
                  <a:pt x="40" y="146"/>
                  <a:pt x="33" y="138"/>
                  <a:pt x="24" y="136"/>
                </a:cubicBezTo>
                <a:cubicBezTo>
                  <a:pt x="24" y="92"/>
                  <a:pt x="24" y="92"/>
                  <a:pt x="24" y="92"/>
                </a:cubicBezTo>
                <a:cubicBezTo>
                  <a:pt x="68" y="92"/>
                  <a:pt x="68" y="92"/>
                  <a:pt x="68" y="92"/>
                </a:cubicBezTo>
                <a:cubicBezTo>
                  <a:pt x="70" y="101"/>
                  <a:pt x="78" y="108"/>
                  <a:pt x="88" y="108"/>
                </a:cubicBezTo>
                <a:cubicBezTo>
                  <a:pt x="98" y="108"/>
                  <a:pt x="106" y="101"/>
                  <a:pt x="108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58" y="92"/>
                  <a:pt x="160" y="90"/>
                  <a:pt x="160" y="88"/>
                </a:cubicBezTo>
                <a:cubicBezTo>
                  <a:pt x="160" y="40"/>
                  <a:pt x="160" y="40"/>
                  <a:pt x="160" y="40"/>
                </a:cubicBezTo>
                <a:cubicBezTo>
                  <a:pt x="169" y="38"/>
                  <a:pt x="176" y="30"/>
                  <a:pt x="176" y="20"/>
                </a:cubicBezTo>
                <a:cubicBezTo>
                  <a:pt x="176" y="9"/>
                  <a:pt x="167" y="0"/>
                  <a:pt x="156" y="0"/>
                </a:cubicBezTo>
                <a:moveTo>
                  <a:pt x="32" y="156"/>
                </a:moveTo>
                <a:cubicBezTo>
                  <a:pt x="32" y="163"/>
                  <a:pt x="27" y="168"/>
                  <a:pt x="20" y="168"/>
                </a:cubicBezTo>
                <a:cubicBezTo>
                  <a:pt x="13" y="168"/>
                  <a:pt x="8" y="163"/>
                  <a:pt x="8" y="156"/>
                </a:cubicBezTo>
                <a:cubicBezTo>
                  <a:pt x="8" y="149"/>
                  <a:pt x="13" y="144"/>
                  <a:pt x="20" y="144"/>
                </a:cubicBezTo>
                <a:cubicBezTo>
                  <a:pt x="27" y="144"/>
                  <a:pt x="32" y="149"/>
                  <a:pt x="32" y="156"/>
                </a:cubicBezTo>
                <a:moveTo>
                  <a:pt x="88" y="100"/>
                </a:moveTo>
                <a:cubicBezTo>
                  <a:pt x="81" y="100"/>
                  <a:pt x="76" y="95"/>
                  <a:pt x="76" y="88"/>
                </a:cubicBezTo>
                <a:cubicBezTo>
                  <a:pt x="76" y="81"/>
                  <a:pt x="81" y="76"/>
                  <a:pt x="88" y="76"/>
                </a:cubicBezTo>
                <a:cubicBezTo>
                  <a:pt x="95" y="76"/>
                  <a:pt x="100" y="81"/>
                  <a:pt x="100" y="88"/>
                </a:cubicBezTo>
                <a:cubicBezTo>
                  <a:pt x="100" y="95"/>
                  <a:pt x="95" y="100"/>
                  <a:pt x="88" y="100"/>
                </a:cubicBezTo>
                <a:moveTo>
                  <a:pt x="156" y="32"/>
                </a:moveTo>
                <a:cubicBezTo>
                  <a:pt x="149" y="32"/>
                  <a:pt x="144" y="27"/>
                  <a:pt x="144" y="20"/>
                </a:cubicBezTo>
                <a:cubicBezTo>
                  <a:pt x="144" y="13"/>
                  <a:pt x="149" y="8"/>
                  <a:pt x="156" y="8"/>
                </a:cubicBezTo>
                <a:cubicBezTo>
                  <a:pt x="163" y="8"/>
                  <a:pt x="168" y="13"/>
                  <a:pt x="168" y="20"/>
                </a:cubicBezTo>
                <a:cubicBezTo>
                  <a:pt x="168" y="27"/>
                  <a:pt x="163" y="32"/>
                  <a:pt x="156" y="3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9" name="Google Shape;949;p43"/>
          <p:cNvSpPr/>
          <p:nvPr/>
        </p:nvSpPr>
        <p:spPr>
          <a:xfrm>
            <a:off x="10669797" y="7411791"/>
            <a:ext cx="950179" cy="1044884"/>
          </a:xfrm>
          <a:custGeom>
            <a:rect b="b" l="l" r="r" t="t"/>
            <a:pathLst>
              <a:path extrusionOk="0" h="176" w="160">
                <a:moveTo>
                  <a:pt x="140" y="136"/>
                </a:moveTo>
                <a:cubicBezTo>
                  <a:pt x="134" y="136"/>
                  <a:pt x="129" y="139"/>
                  <a:pt x="125" y="143"/>
                </a:cubicBezTo>
                <a:cubicBezTo>
                  <a:pt x="39" y="94"/>
                  <a:pt x="39" y="94"/>
                  <a:pt x="39" y="94"/>
                </a:cubicBezTo>
                <a:cubicBezTo>
                  <a:pt x="40" y="92"/>
                  <a:pt x="40" y="90"/>
                  <a:pt x="40" y="88"/>
                </a:cubicBezTo>
                <a:cubicBezTo>
                  <a:pt x="40" y="86"/>
                  <a:pt x="40" y="84"/>
                  <a:pt x="39" y="82"/>
                </a:cubicBezTo>
                <a:cubicBezTo>
                  <a:pt x="125" y="33"/>
                  <a:pt x="125" y="33"/>
                  <a:pt x="125" y="33"/>
                </a:cubicBezTo>
                <a:cubicBezTo>
                  <a:pt x="129" y="37"/>
                  <a:pt x="134" y="40"/>
                  <a:pt x="140" y="40"/>
                </a:cubicBezTo>
                <a:cubicBezTo>
                  <a:pt x="151" y="40"/>
                  <a:pt x="160" y="31"/>
                  <a:pt x="160" y="20"/>
                </a:cubicBezTo>
                <a:cubicBezTo>
                  <a:pt x="160" y="9"/>
                  <a:pt x="151" y="0"/>
                  <a:pt x="140" y="0"/>
                </a:cubicBezTo>
                <a:cubicBezTo>
                  <a:pt x="129" y="0"/>
                  <a:pt x="120" y="9"/>
                  <a:pt x="120" y="20"/>
                </a:cubicBezTo>
                <a:cubicBezTo>
                  <a:pt x="120" y="22"/>
                  <a:pt x="120" y="24"/>
                  <a:pt x="121" y="26"/>
                </a:cubicBezTo>
                <a:cubicBezTo>
                  <a:pt x="35" y="75"/>
                  <a:pt x="35" y="75"/>
                  <a:pt x="35" y="75"/>
                </a:cubicBezTo>
                <a:cubicBezTo>
                  <a:pt x="31" y="71"/>
                  <a:pt x="26" y="68"/>
                  <a:pt x="20" y="68"/>
                </a:cubicBezTo>
                <a:cubicBezTo>
                  <a:pt x="9" y="68"/>
                  <a:pt x="0" y="77"/>
                  <a:pt x="0" y="88"/>
                </a:cubicBezTo>
                <a:cubicBezTo>
                  <a:pt x="0" y="99"/>
                  <a:pt x="9" y="108"/>
                  <a:pt x="20" y="108"/>
                </a:cubicBezTo>
                <a:cubicBezTo>
                  <a:pt x="26" y="108"/>
                  <a:pt x="31" y="105"/>
                  <a:pt x="35" y="101"/>
                </a:cubicBezTo>
                <a:cubicBezTo>
                  <a:pt x="121" y="150"/>
                  <a:pt x="121" y="150"/>
                  <a:pt x="121" y="150"/>
                </a:cubicBezTo>
                <a:cubicBezTo>
                  <a:pt x="120" y="152"/>
                  <a:pt x="120" y="154"/>
                  <a:pt x="120" y="156"/>
                </a:cubicBezTo>
                <a:cubicBezTo>
                  <a:pt x="120" y="167"/>
                  <a:pt x="129" y="176"/>
                  <a:pt x="140" y="176"/>
                </a:cubicBezTo>
                <a:cubicBezTo>
                  <a:pt x="151" y="176"/>
                  <a:pt x="160" y="167"/>
                  <a:pt x="160" y="156"/>
                </a:cubicBezTo>
                <a:cubicBezTo>
                  <a:pt x="160" y="145"/>
                  <a:pt x="151" y="136"/>
                  <a:pt x="140" y="136"/>
                </a:cubicBezTo>
                <a:moveTo>
                  <a:pt x="140" y="8"/>
                </a:moveTo>
                <a:cubicBezTo>
                  <a:pt x="147" y="8"/>
                  <a:pt x="152" y="13"/>
                  <a:pt x="152" y="20"/>
                </a:cubicBezTo>
                <a:cubicBezTo>
                  <a:pt x="152" y="27"/>
                  <a:pt x="147" y="32"/>
                  <a:pt x="140" y="32"/>
                </a:cubicBezTo>
                <a:cubicBezTo>
                  <a:pt x="133" y="32"/>
                  <a:pt x="128" y="27"/>
                  <a:pt x="128" y="20"/>
                </a:cubicBezTo>
                <a:cubicBezTo>
                  <a:pt x="128" y="13"/>
                  <a:pt x="133" y="8"/>
                  <a:pt x="140" y="8"/>
                </a:cubicBezTo>
                <a:moveTo>
                  <a:pt x="20" y="100"/>
                </a:moveTo>
                <a:cubicBezTo>
                  <a:pt x="13" y="100"/>
                  <a:pt x="8" y="95"/>
                  <a:pt x="8" y="88"/>
                </a:cubicBezTo>
                <a:cubicBezTo>
                  <a:pt x="8" y="81"/>
                  <a:pt x="13" y="76"/>
                  <a:pt x="20" y="76"/>
                </a:cubicBezTo>
                <a:cubicBezTo>
                  <a:pt x="27" y="76"/>
                  <a:pt x="32" y="81"/>
                  <a:pt x="32" y="88"/>
                </a:cubicBezTo>
                <a:cubicBezTo>
                  <a:pt x="32" y="95"/>
                  <a:pt x="27" y="100"/>
                  <a:pt x="20" y="100"/>
                </a:cubicBezTo>
                <a:moveTo>
                  <a:pt x="140" y="168"/>
                </a:moveTo>
                <a:cubicBezTo>
                  <a:pt x="133" y="168"/>
                  <a:pt x="128" y="163"/>
                  <a:pt x="128" y="156"/>
                </a:cubicBezTo>
                <a:cubicBezTo>
                  <a:pt x="128" y="149"/>
                  <a:pt x="133" y="144"/>
                  <a:pt x="140" y="144"/>
                </a:cubicBezTo>
                <a:cubicBezTo>
                  <a:pt x="147" y="144"/>
                  <a:pt x="152" y="149"/>
                  <a:pt x="152" y="156"/>
                </a:cubicBezTo>
                <a:cubicBezTo>
                  <a:pt x="152" y="163"/>
                  <a:pt x="147" y="168"/>
                  <a:pt x="140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0" name="Google Shape;950;p43"/>
          <p:cNvSpPr/>
          <p:nvPr/>
        </p:nvSpPr>
        <p:spPr>
          <a:xfrm>
            <a:off x="12614348" y="7411791"/>
            <a:ext cx="1044882" cy="1044884"/>
          </a:xfrm>
          <a:custGeom>
            <a:rect b="b" l="l" r="r" t="t"/>
            <a:pathLst>
              <a:path extrusionOk="0" h="176" w="176">
                <a:moveTo>
                  <a:pt x="165" y="131"/>
                </a:moveTo>
                <a:cubicBezTo>
                  <a:pt x="161" y="136"/>
                  <a:pt x="156" y="141"/>
                  <a:pt x="151" y="146"/>
                </a:cubicBezTo>
                <a:cubicBezTo>
                  <a:pt x="146" y="150"/>
                  <a:pt x="141" y="154"/>
                  <a:pt x="134" y="158"/>
                </a:cubicBezTo>
                <a:cubicBezTo>
                  <a:pt x="128" y="161"/>
                  <a:pt x="122" y="164"/>
                  <a:pt x="115" y="166"/>
                </a:cubicBezTo>
                <a:cubicBezTo>
                  <a:pt x="108" y="167"/>
                  <a:pt x="100" y="168"/>
                  <a:pt x="93" y="168"/>
                </a:cubicBezTo>
                <a:cubicBezTo>
                  <a:pt x="81" y="168"/>
                  <a:pt x="70" y="167"/>
                  <a:pt x="60" y="163"/>
                </a:cubicBezTo>
                <a:cubicBezTo>
                  <a:pt x="50" y="160"/>
                  <a:pt x="41" y="155"/>
                  <a:pt x="33" y="148"/>
                </a:cubicBezTo>
                <a:cubicBezTo>
                  <a:pt x="26" y="141"/>
                  <a:pt x="19" y="133"/>
                  <a:pt x="15" y="123"/>
                </a:cubicBezTo>
                <a:cubicBezTo>
                  <a:pt x="10" y="113"/>
                  <a:pt x="8" y="101"/>
                  <a:pt x="8" y="87"/>
                </a:cubicBezTo>
                <a:cubicBezTo>
                  <a:pt x="8" y="76"/>
                  <a:pt x="10" y="66"/>
                  <a:pt x="14" y="56"/>
                </a:cubicBezTo>
                <a:cubicBezTo>
                  <a:pt x="19" y="47"/>
                  <a:pt x="25" y="38"/>
                  <a:pt x="32" y="31"/>
                </a:cubicBezTo>
                <a:cubicBezTo>
                  <a:pt x="40" y="24"/>
                  <a:pt x="49" y="18"/>
                  <a:pt x="59" y="14"/>
                </a:cubicBezTo>
                <a:cubicBezTo>
                  <a:pt x="69" y="10"/>
                  <a:pt x="81" y="8"/>
                  <a:pt x="93" y="8"/>
                </a:cubicBezTo>
                <a:cubicBezTo>
                  <a:pt x="103" y="8"/>
                  <a:pt x="114" y="9"/>
                  <a:pt x="123" y="13"/>
                </a:cubicBezTo>
                <a:cubicBezTo>
                  <a:pt x="132" y="16"/>
                  <a:pt x="140" y="20"/>
                  <a:pt x="147" y="26"/>
                </a:cubicBezTo>
                <a:cubicBezTo>
                  <a:pt x="153" y="32"/>
                  <a:pt x="159" y="39"/>
                  <a:pt x="162" y="47"/>
                </a:cubicBezTo>
                <a:cubicBezTo>
                  <a:pt x="166" y="55"/>
                  <a:pt x="168" y="64"/>
                  <a:pt x="168" y="74"/>
                </a:cubicBezTo>
                <a:cubicBezTo>
                  <a:pt x="168" y="82"/>
                  <a:pt x="166" y="90"/>
                  <a:pt x="163" y="97"/>
                </a:cubicBezTo>
                <a:cubicBezTo>
                  <a:pt x="160" y="105"/>
                  <a:pt x="156" y="111"/>
                  <a:pt x="152" y="117"/>
                </a:cubicBezTo>
                <a:cubicBezTo>
                  <a:pt x="147" y="122"/>
                  <a:pt x="142" y="126"/>
                  <a:pt x="136" y="129"/>
                </a:cubicBezTo>
                <a:cubicBezTo>
                  <a:pt x="131" y="132"/>
                  <a:pt x="125" y="134"/>
                  <a:pt x="121" y="134"/>
                </a:cubicBezTo>
                <a:cubicBezTo>
                  <a:pt x="118" y="134"/>
                  <a:pt x="115" y="133"/>
                  <a:pt x="114" y="132"/>
                </a:cubicBezTo>
                <a:cubicBezTo>
                  <a:pt x="113" y="131"/>
                  <a:pt x="112" y="130"/>
                  <a:pt x="111" y="128"/>
                </a:cubicBezTo>
                <a:cubicBezTo>
                  <a:pt x="111" y="126"/>
                  <a:pt x="111" y="123"/>
                  <a:pt x="112" y="120"/>
                </a:cubicBezTo>
                <a:cubicBezTo>
                  <a:pt x="113" y="117"/>
                  <a:pt x="114" y="114"/>
                  <a:pt x="116" y="110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28" y="48"/>
                  <a:pt x="124" y="44"/>
                  <a:pt x="118" y="41"/>
                </a:cubicBezTo>
                <a:cubicBezTo>
                  <a:pt x="112" y="37"/>
                  <a:pt x="104" y="35"/>
                  <a:pt x="96" y="35"/>
                </a:cubicBezTo>
                <a:cubicBezTo>
                  <a:pt x="87" y="35"/>
                  <a:pt x="78" y="37"/>
                  <a:pt x="71" y="42"/>
                </a:cubicBezTo>
                <a:cubicBezTo>
                  <a:pt x="63" y="46"/>
                  <a:pt x="57" y="52"/>
                  <a:pt x="51" y="59"/>
                </a:cubicBezTo>
                <a:cubicBezTo>
                  <a:pt x="46" y="66"/>
                  <a:pt x="42" y="74"/>
                  <a:pt x="39" y="82"/>
                </a:cubicBezTo>
                <a:cubicBezTo>
                  <a:pt x="36" y="90"/>
                  <a:pt x="35" y="98"/>
                  <a:pt x="35" y="106"/>
                </a:cubicBezTo>
                <a:cubicBezTo>
                  <a:pt x="35" y="111"/>
                  <a:pt x="35" y="115"/>
                  <a:pt x="37" y="120"/>
                </a:cubicBezTo>
                <a:cubicBezTo>
                  <a:pt x="39" y="124"/>
                  <a:pt x="42" y="128"/>
                  <a:pt x="45" y="131"/>
                </a:cubicBezTo>
                <a:cubicBezTo>
                  <a:pt x="48" y="134"/>
                  <a:pt x="52" y="137"/>
                  <a:pt x="56" y="139"/>
                </a:cubicBezTo>
                <a:cubicBezTo>
                  <a:pt x="66" y="143"/>
                  <a:pt x="77" y="142"/>
                  <a:pt x="89" y="139"/>
                </a:cubicBezTo>
                <a:cubicBezTo>
                  <a:pt x="94" y="137"/>
                  <a:pt x="99" y="134"/>
                  <a:pt x="103" y="129"/>
                </a:cubicBezTo>
                <a:cubicBezTo>
                  <a:pt x="104" y="132"/>
                  <a:pt x="105" y="135"/>
                  <a:pt x="107" y="137"/>
                </a:cubicBezTo>
                <a:cubicBezTo>
                  <a:pt x="110" y="140"/>
                  <a:pt x="115" y="142"/>
                  <a:pt x="120" y="142"/>
                </a:cubicBezTo>
                <a:cubicBezTo>
                  <a:pt x="126" y="142"/>
                  <a:pt x="133" y="140"/>
                  <a:pt x="140" y="136"/>
                </a:cubicBezTo>
                <a:cubicBezTo>
                  <a:pt x="146" y="133"/>
                  <a:pt x="152" y="128"/>
                  <a:pt x="158" y="122"/>
                </a:cubicBezTo>
                <a:cubicBezTo>
                  <a:pt x="163" y="116"/>
                  <a:pt x="167" y="108"/>
                  <a:pt x="171" y="100"/>
                </a:cubicBezTo>
                <a:cubicBezTo>
                  <a:pt x="174" y="92"/>
                  <a:pt x="176" y="83"/>
                  <a:pt x="176" y="74"/>
                </a:cubicBezTo>
                <a:cubicBezTo>
                  <a:pt x="176" y="62"/>
                  <a:pt x="174" y="52"/>
                  <a:pt x="169" y="43"/>
                </a:cubicBezTo>
                <a:cubicBezTo>
                  <a:pt x="165" y="34"/>
                  <a:pt x="159" y="26"/>
                  <a:pt x="152" y="20"/>
                </a:cubicBezTo>
                <a:cubicBezTo>
                  <a:pt x="144" y="13"/>
                  <a:pt x="135" y="8"/>
                  <a:pt x="125" y="5"/>
                </a:cubicBezTo>
                <a:cubicBezTo>
                  <a:pt x="115" y="2"/>
                  <a:pt x="104" y="0"/>
                  <a:pt x="93" y="0"/>
                </a:cubicBezTo>
                <a:cubicBezTo>
                  <a:pt x="80" y="0"/>
                  <a:pt x="68" y="2"/>
                  <a:pt x="57" y="7"/>
                </a:cubicBezTo>
                <a:cubicBezTo>
                  <a:pt x="46" y="11"/>
                  <a:pt x="36" y="17"/>
                  <a:pt x="27" y="25"/>
                </a:cubicBezTo>
                <a:cubicBezTo>
                  <a:pt x="19" y="33"/>
                  <a:pt x="12" y="42"/>
                  <a:pt x="7" y="52"/>
                </a:cubicBezTo>
                <a:cubicBezTo>
                  <a:pt x="2" y="63"/>
                  <a:pt x="0" y="75"/>
                  <a:pt x="0" y="87"/>
                </a:cubicBezTo>
                <a:cubicBezTo>
                  <a:pt x="0" y="103"/>
                  <a:pt x="3" y="116"/>
                  <a:pt x="8" y="127"/>
                </a:cubicBezTo>
                <a:cubicBezTo>
                  <a:pt x="13" y="138"/>
                  <a:pt x="21" y="148"/>
                  <a:pt x="29" y="155"/>
                </a:cubicBezTo>
                <a:cubicBezTo>
                  <a:pt x="38" y="162"/>
                  <a:pt x="48" y="168"/>
                  <a:pt x="59" y="171"/>
                </a:cubicBezTo>
                <a:cubicBezTo>
                  <a:pt x="70" y="174"/>
                  <a:pt x="81" y="176"/>
                  <a:pt x="93" y="176"/>
                </a:cubicBezTo>
                <a:cubicBezTo>
                  <a:pt x="101" y="176"/>
                  <a:pt x="109" y="175"/>
                  <a:pt x="116" y="173"/>
                </a:cubicBezTo>
                <a:cubicBezTo>
                  <a:pt x="124" y="171"/>
                  <a:pt x="131" y="168"/>
                  <a:pt x="138" y="164"/>
                </a:cubicBezTo>
                <a:cubicBezTo>
                  <a:pt x="145" y="161"/>
                  <a:pt x="152" y="156"/>
                  <a:pt x="158" y="151"/>
                </a:cubicBezTo>
                <a:cubicBezTo>
                  <a:pt x="164" y="145"/>
                  <a:pt x="169" y="139"/>
                  <a:pt x="173" y="133"/>
                </a:cubicBezTo>
                <a:cubicBezTo>
                  <a:pt x="175" y="131"/>
                  <a:pt x="175" y="131"/>
                  <a:pt x="175" y="131"/>
                </a:cubicBezTo>
                <a:cubicBezTo>
                  <a:pt x="165" y="131"/>
                  <a:pt x="165" y="131"/>
                  <a:pt x="165" y="131"/>
                </a:cubicBezTo>
                <a:close/>
                <a:moveTo>
                  <a:pt x="101" y="120"/>
                </a:moveTo>
                <a:cubicBezTo>
                  <a:pt x="98" y="124"/>
                  <a:pt x="95" y="127"/>
                  <a:pt x="91" y="129"/>
                </a:cubicBezTo>
                <a:cubicBezTo>
                  <a:pt x="88" y="131"/>
                  <a:pt x="85" y="132"/>
                  <a:pt x="81" y="133"/>
                </a:cubicBezTo>
                <a:cubicBezTo>
                  <a:pt x="74" y="135"/>
                  <a:pt x="66" y="134"/>
                  <a:pt x="60" y="132"/>
                </a:cubicBezTo>
                <a:cubicBezTo>
                  <a:pt x="56" y="130"/>
                  <a:pt x="53" y="128"/>
                  <a:pt x="51" y="126"/>
                </a:cubicBezTo>
                <a:cubicBezTo>
                  <a:pt x="48" y="123"/>
                  <a:pt x="46" y="120"/>
                  <a:pt x="45" y="117"/>
                </a:cubicBezTo>
                <a:cubicBezTo>
                  <a:pt x="43" y="113"/>
                  <a:pt x="43" y="110"/>
                  <a:pt x="43" y="106"/>
                </a:cubicBezTo>
                <a:cubicBezTo>
                  <a:pt x="43" y="99"/>
                  <a:pt x="44" y="92"/>
                  <a:pt x="46" y="85"/>
                </a:cubicBezTo>
                <a:cubicBezTo>
                  <a:pt x="49" y="77"/>
                  <a:pt x="53" y="71"/>
                  <a:pt x="57" y="64"/>
                </a:cubicBezTo>
                <a:cubicBezTo>
                  <a:pt x="62" y="58"/>
                  <a:pt x="67" y="53"/>
                  <a:pt x="74" y="49"/>
                </a:cubicBezTo>
                <a:cubicBezTo>
                  <a:pt x="80" y="45"/>
                  <a:pt x="87" y="43"/>
                  <a:pt x="95" y="43"/>
                </a:cubicBezTo>
                <a:cubicBezTo>
                  <a:pt x="98" y="43"/>
                  <a:pt x="101" y="43"/>
                  <a:pt x="104" y="44"/>
                </a:cubicBezTo>
                <a:cubicBezTo>
                  <a:pt x="108" y="44"/>
                  <a:pt x="111" y="46"/>
                  <a:pt x="114" y="47"/>
                </a:cubicBezTo>
                <a:cubicBezTo>
                  <a:pt x="117" y="49"/>
                  <a:pt x="119" y="51"/>
                  <a:pt x="122" y="53"/>
                </a:cubicBezTo>
                <a:cubicBezTo>
                  <a:pt x="124" y="56"/>
                  <a:pt x="125" y="59"/>
                  <a:pt x="127" y="63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7" y="112"/>
                  <a:pt x="104" y="116"/>
                  <a:pt x="101" y="12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1" name="Google Shape;951;p43"/>
          <p:cNvSpPr/>
          <p:nvPr/>
        </p:nvSpPr>
        <p:spPr>
          <a:xfrm>
            <a:off x="14609406" y="7411791"/>
            <a:ext cx="1044882" cy="1044884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132" y="21"/>
                </a:moveTo>
                <a:cubicBezTo>
                  <a:pt x="132" y="22"/>
                  <a:pt x="132" y="23"/>
                  <a:pt x="132" y="24"/>
                </a:cubicBezTo>
                <a:cubicBezTo>
                  <a:pt x="132" y="32"/>
                  <a:pt x="131" y="40"/>
                  <a:pt x="130" y="48"/>
                </a:cubicBezTo>
                <a:cubicBezTo>
                  <a:pt x="124" y="49"/>
                  <a:pt x="120" y="54"/>
                  <a:pt x="120" y="60"/>
                </a:cubicBezTo>
                <a:cubicBezTo>
                  <a:pt x="120" y="63"/>
                  <a:pt x="121" y="66"/>
                  <a:pt x="123" y="68"/>
                </a:cubicBezTo>
                <a:cubicBezTo>
                  <a:pt x="121" y="75"/>
                  <a:pt x="118" y="81"/>
                  <a:pt x="114" y="87"/>
                </a:cubicBezTo>
                <a:cubicBezTo>
                  <a:pt x="99" y="70"/>
                  <a:pt x="89" y="49"/>
                  <a:pt x="85" y="26"/>
                </a:cubicBezTo>
                <a:cubicBezTo>
                  <a:pt x="94" y="20"/>
                  <a:pt x="104" y="16"/>
                  <a:pt x="115" y="13"/>
                </a:cubicBezTo>
                <a:cubicBezTo>
                  <a:pt x="121" y="15"/>
                  <a:pt x="127" y="18"/>
                  <a:pt x="132" y="21"/>
                </a:cubicBezTo>
                <a:moveTo>
                  <a:pt x="115" y="100"/>
                </a:moveTo>
                <a:cubicBezTo>
                  <a:pt x="122" y="107"/>
                  <a:pt x="130" y="113"/>
                  <a:pt x="138" y="118"/>
                </a:cubicBezTo>
                <a:cubicBezTo>
                  <a:pt x="130" y="119"/>
                  <a:pt x="121" y="120"/>
                  <a:pt x="112" y="120"/>
                </a:cubicBezTo>
                <a:cubicBezTo>
                  <a:pt x="108" y="120"/>
                  <a:pt x="104" y="120"/>
                  <a:pt x="100" y="119"/>
                </a:cubicBezTo>
                <a:cubicBezTo>
                  <a:pt x="100" y="119"/>
                  <a:pt x="100" y="118"/>
                  <a:pt x="100" y="117"/>
                </a:cubicBezTo>
                <a:cubicBezTo>
                  <a:pt x="105" y="112"/>
                  <a:pt x="110" y="106"/>
                  <a:pt x="115" y="100"/>
                </a:cubicBezTo>
                <a:moveTo>
                  <a:pt x="88" y="8"/>
                </a:moveTo>
                <a:cubicBezTo>
                  <a:pt x="92" y="8"/>
                  <a:pt x="97" y="8"/>
                  <a:pt x="101" y="9"/>
                </a:cubicBezTo>
                <a:cubicBezTo>
                  <a:pt x="95" y="11"/>
                  <a:pt x="90" y="14"/>
                  <a:pt x="84" y="17"/>
                </a:cubicBezTo>
                <a:cubicBezTo>
                  <a:pt x="84" y="14"/>
                  <a:pt x="84" y="11"/>
                  <a:pt x="84" y="8"/>
                </a:cubicBezTo>
                <a:cubicBezTo>
                  <a:pt x="85" y="8"/>
                  <a:pt x="87" y="8"/>
                  <a:pt x="88" y="8"/>
                </a:cubicBezTo>
                <a:moveTo>
                  <a:pt x="109" y="94"/>
                </a:moveTo>
                <a:cubicBezTo>
                  <a:pt x="105" y="100"/>
                  <a:pt x="100" y="105"/>
                  <a:pt x="95" y="110"/>
                </a:cubicBezTo>
                <a:cubicBezTo>
                  <a:pt x="93" y="109"/>
                  <a:pt x="91" y="108"/>
                  <a:pt x="88" y="108"/>
                </a:cubicBezTo>
                <a:cubicBezTo>
                  <a:pt x="83" y="108"/>
                  <a:pt x="78" y="111"/>
                  <a:pt x="77" y="116"/>
                </a:cubicBezTo>
                <a:cubicBezTo>
                  <a:pt x="61" y="112"/>
                  <a:pt x="46" y="106"/>
                  <a:pt x="32" y="97"/>
                </a:cubicBezTo>
                <a:cubicBezTo>
                  <a:pt x="36" y="84"/>
                  <a:pt x="42" y="71"/>
                  <a:pt x="49" y="60"/>
                </a:cubicBezTo>
                <a:cubicBezTo>
                  <a:pt x="50" y="60"/>
                  <a:pt x="51" y="60"/>
                  <a:pt x="52" y="60"/>
                </a:cubicBezTo>
                <a:cubicBezTo>
                  <a:pt x="59" y="60"/>
                  <a:pt x="64" y="55"/>
                  <a:pt x="64" y="48"/>
                </a:cubicBezTo>
                <a:cubicBezTo>
                  <a:pt x="64" y="46"/>
                  <a:pt x="64" y="45"/>
                  <a:pt x="63" y="43"/>
                </a:cubicBezTo>
                <a:cubicBezTo>
                  <a:pt x="68" y="39"/>
                  <a:pt x="73" y="34"/>
                  <a:pt x="78" y="31"/>
                </a:cubicBezTo>
                <a:cubicBezTo>
                  <a:pt x="82" y="55"/>
                  <a:pt x="94" y="77"/>
                  <a:pt x="109" y="94"/>
                </a:cubicBezTo>
                <a:moveTo>
                  <a:pt x="20" y="130"/>
                </a:moveTo>
                <a:cubicBezTo>
                  <a:pt x="13" y="118"/>
                  <a:pt x="8" y="104"/>
                  <a:pt x="8" y="90"/>
                </a:cubicBezTo>
                <a:cubicBezTo>
                  <a:pt x="13" y="94"/>
                  <a:pt x="18" y="97"/>
                  <a:pt x="23" y="101"/>
                </a:cubicBezTo>
                <a:cubicBezTo>
                  <a:pt x="21" y="110"/>
                  <a:pt x="20" y="119"/>
                  <a:pt x="20" y="128"/>
                </a:cubicBezTo>
                <a:cubicBezTo>
                  <a:pt x="20" y="129"/>
                  <a:pt x="20" y="129"/>
                  <a:pt x="20" y="130"/>
                </a:cubicBezTo>
                <a:moveTo>
                  <a:pt x="25" y="93"/>
                </a:moveTo>
                <a:cubicBezTo>
                  <a:pt x="19" y="89"/>
                  <a:pt x="14" y="84"/>
                  <a:pt x="9" y="79"/>
                </a:cubicBezTo>
                <a:cubicBezTo>
                  <a:pt x="12" y="43"/>
                  <a:pt x="40" y="14"/>
                  <a:pt x="76" y="9"/>
                </a:cubicBezTo>
                <a:cubicBezTo>
                  <a:pt x="76" y="13"/>
                  <a:pt x="76" y="17"/>
                  <a:pt x="77" y="22"/>
                </a:cubicBezTo>
                <a:cubicBezTo>
                  <a:pt x="70" y="26"/>
                  <a:pt x="63" y="32"/>
                  <a:pt x="58" y="37"/>
                </a:cubicBezTo>
                <a:cubicBezTo>
                  <a:pt x="56" y="37"/>
                  <a:pt x="54" y="36"/>
                  <a:pt x="52" y="36"/>
                </a:cubicBezTo>
                <a:cubicBezTo>
                  <a:pt x="45" y="36"/>
                  <a:pt x="40" y="41"/>
                  <a:pt x="40" y="48"/>
                </a:cubicBezTo>
                <a:cubicBezTo>
                  <a:pt x="40" y="51"/>
                  <a:pt x="41" y="53"/>
                  <a:pt x="43" y="55"/>
                </a:cubicBezTo>
                <a:cubicBezTo>
                  <a:pt x="35" y="67"/>
                  <a:pt x="29" y="79"/>
                  <a:pt x="25" y="93"/>
                </a:cubicBezTo>
                <a:moveTo>
                  <a:pt x="29" y="142"/>
                </a:moveTo>
                <a:cubicBezTo>
                  <a:pt x="28" y="137"/>
                  <a:pt x="28" y="133"/>
                  <a:pt x="28" y="128"/>
                </a:cubicBezTo>
                <a:cubicBezTo>
                  <a:pt x="28" y="120"/>
                  <a:pt x="29" y="113"/>
                  <a:pt x="30" y="105"/>
                </a:cubicBezTo>
                <a:cubicBezTo>
                  <a:pt x="44" y="114"/>
                  <a:pt x="60" y="120"/>
                  <a:pt x="77" y="124"/>
                </a:cubicBezTo>
                <a:cubicBezTo>
                  <a:pt x="77" y="124"/>
                  <a:pt x="77" y="125"/>
                  <a:pt x="77" y="125"/>
                </a:cubicBezTo>
                <a:cubicBezTo>
                  <a:pt x="63" y="134"/>
                  <a:pt x="47" y="140"/>
                  <a:pt x="30" y="143"/>
                </a:cubicBezTo>
                <a:cubicBezTo>
                  <a:pt x="29" y="142"/>
                  <a:pt x="29" y="142"/>
                  <a:pt x="29" y="142"/>
                </a:cubicBezTo>
                <a:moveTo>
                  <a:pt x="88" y="168"/>
                </a:moveTo>
                <a:cubicBezTo>
                  <a:pt x="68" y="168"/>
                  <a:pt x="51" y="161"/>
                  <a:pt x="37" y="149"/>
                </a:cubicBezTo>
                <a:cubicBezTo>
                  <a:pt x="53" y="146"/>
                  <a:pt x="69" y="140"/>
                  <a:pt x="83" y="131"/>
                </a:cubicBezTo>
                <a:cubicBezTo>
                  <a:pt x="84" y="131"/>
                  <a:pt x="86" y="132"/>
                  <a:pt x="88" y="132"/>
                </a:cubicBezTo>
                <a:cubicBezTo>
                  <a:pt x="92" y="132"/>
                  <a:pt x="95" y="130"/>
                  <a:pt x="97" y="127"/>
                </a:cubicBezTo>
                <a:cubicBezTo>
                  <a:pt x="102" y="128"/>
                  <a:pt x="107" y="128"/>
                  <a:pt x="112" y="128"/>
                </a:cubicBezTo>
                <a:cubicBezTo>
                  <a:pt x="125" y="128"/>
                  <a:pt x="137" y="126"/>
                  <a:pt x="149" y="123"/>
                </a:cubicBezTo>
                <a:cubicBezTo>
                  <a:pt x="152" y="125"/>
                  <a:pt x="155" y="126"/>
                  <a:pt x="158" y="127"/>
                </a:cubicBezTo>
                <a:cubicBezTo>
                  <a:pt x="144" y="152"/>
                  <a:pt x="118" y="168"/>
                  <a:pt x="88" y="168"/>
                </a:cubicBezTo>
                <a:moveTo>
                  <a:pt x="150" y="115"/>
                </a:moveTo>
                <a:cubicBezTo>
                  <a:pt x="139" y="109"/>
                  <a:pt x="129" y="102"/>
                  <a:pt x="120" y="93"/>
                </a:cubicBezTo>
                <a:cubicBezTo>
                  <a:pt x="124" y="87"/>
                  <a:pt x="128" y="79"/>
                  <a:pt x="131" y="72"/>
                </a:cubicBezTo>
                <a:cubicBezTo>
                  <a:pt x="131" y="72"/>
                  <a:pt x="132" y="72"/>
                  <a:pt x="132" y="72"/>
                </a:cubicBezTo>
                <a:cubicBezTo>
                  <a:pt x="139" y="72"/>
                  <a:pt x="144" y="67"/>
                  <a:pt x="144" y="60"/>
                </a:cubicBezTo>
                <a:cubicBezTo>
                  <a:pt x="144" y="55"/>
                  <a:pt x="141" y="51"/>
                  <a:pt x="137" y="49"/>
                </a:cubicBezTo>
                <a:cubicBezTo>
                  <a:pt x="139" y="42"/>
                  <a:pt x="140" y="35"/>
                  <a:pt x="140" y="27"/>
                </a:cubicBezTo>
                <a:cubicBezTo>
                  <a:pt x="157" y="42"/>
                  <a:pt x="168" y="64"/>
                  <a:pt x="168" y="88"/>
                </a:cubicBezTo>
                <a:cubicBezTo>
                  <a:pt x="168" y="96"/>
                  <a:pt x="167" y="103"/>
                  <a:pt x="165" y="111"/>
                </a:cubicBezTo>
                <a:cubicBezTo>
                  <a:pt x="160" y="112"/>
                  <a:pt x="155" y="114"/>
                  <a:pt x="150" y="115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2" name="Google Shape;952;p43"/>
          <p:cNvSpPr/>
          <p:nvPr/>
        </p:nvSpPr>
        <p:spPr>
          <a:xfrm>
            <a:off x="16696009" y="7411791"/>
            <a:ext cx="855477" cy="1044884"/>
          </a:xfrm>
          <a:custGeom>
            <a:rect b="b" l="l" r="r" t="t"/>
            <a:pathLst>
              <a:path extrusionOk="0" h="176" w="144">
                <a:moveTo>
                  <a:pt x="144" y="24"/>
                </a:moveTo>
                <a:cubicBezTo>
                  <a:pt x="144" y="11"/>
                  <a:pt x="112" y="0"/>
                  <a:pt x="72" y="0"/>
                </a:cubicBezTo>
                <a:cubicBezTo>
                  <a:pt x="32" y="0"/>
                  <a:pt x="0" y="11"/>
                  <a:pt x="0" y="2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2" y="61"/>
                  <a:pt x="4" y="64"/>
                </a:cubicBezTo>
                <a:cubicBezTo>
                  <a:pt x="2" y="67"/>
                  <a:pt x="0" y="69"/>
                  <a:pt x="0" y="7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7"/>
                  <a:pt x="2" y="109"/>
                  <a:pt x="4" y="112"/>
                </a:cubicBezTo>
                <a:cubicBezTo>
                  <a:pt x="2" y="115"/>
                  <a:pt x="0" y="117"/>
                  <a:pt x="0" y="120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5"/>
                  <a:pt x="32" y="176"/>
                  <a:pt x="72" y="176"/>
                </a:cubicBezTo>
                <a:cubicBezTo>
                  <a:pt x="112" y="176"/>
                  <a:pt x="144" y="165"/>
                  <a:pt x="144" y="152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17"/>
                  <a:pt x="142" y="115"/>
                  <a:pt x="140" y="112"/>
                </a:cubicBezTo>
                <a:cubicBezTo>
                  <a:pt x="142" y="109"/>
                  <a:pt x="144" y="107"/>
                  <a:pt x="144" y="104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44" y="69"/>
                  <a:pt x="142" y="67"/>
                  <a:pt x="140" y="64"/>
                </a:cubicBezTo>
                <a:cubicBezTo>
                  <a:pt x="142" y="61"/>
                  <a:pt x="144" y="59"/>
                  <a:pt x="144" y="56"/>
                </a:cubicBezTo>
                <a:lnTo>
                  <a:pt x="144" y="24"/>
                </a:lnTo>
                <a:close/>
                <a:moveTo>
                  <a:pt x="136" y="152"/>
                </a:moveTo>
                <a:cubicBezTo>
                  <a:pt x="136" y="161"/>
                  <a:pt x="107" y="168"/>
                  <a:pt x="72" y="168"/>
                </a:cubicBezTo>
                <a:cubicBezTo>
                  <a:pt x="37" y="168"/>
                  <a:pt x="8" y="161"/>
                  <a:pt x="8" y="152"/>
                </a:cubicBezTo>
                <a:cubicBezTo>
                  <a:pt x="8" y="131"/>
                  <a:pt x="8" y="131"/>
                  <a:pt x="8" y="131"/>
                </a:cubicBezTo>
                <a:cubicBezTo>
                  <a:pt x="20" y="139"/>
                  <a:pt x="44" y="144"/>
                  <a:pt x="72" y="144"/>
                </a:cubicBezTo>
                <a:cubicBezTo>
                  <a:pt x="100" y="144"/>
                  <a:pt x="124" y="139"/>
                  <a:pt x="136" y="131"/>
                </a:cubicBezTo>
                <a:lnTo>
                  <a:pt x="136" y="152"/>
                </a:lnTo>
                <a:close/>
                <a:moveTo>
                  <a:pt x="72" y="136"/>
                </a:moveTo>
                <a:cubicBezTo>
                  <a:pt x="37" y="136"/>
                  <a:pt x="8" y="129"/>
                  <a:pt x="8" y="120"/>
                </a:cubicBezTo>
                <a:cubicBezTo>
                  <a:pt x="8" y="119"/>
                  <a:pt x="9" y="117"/>
                  <a:pt x="10" y="116"/>
                </a:cubicBezTo>
                <a:cubicBezTo>
                  <a:pt x="22" y="123"/>
                  <a:pt x="46" y="128"/>
                  <a:pt x="72" y="128"/>
                </a:cubicBezTo>
                <a:cubicBezTo>
                  <a:pt x="98" y="128"/>
                  <a:pt x="122" y="123"/>
                  <a:pt x="134" y="116"/>
                </a:cubicBezTo>
                <a:cubicBezTo>
                  <a:pt x="135" y="117"/>
                  <a:pt x="136" y="119"/>
                  <a:pt x="136" y="120"/>
                </a:cubicBezTo>
                <a:cubicBezTo>
                  <a:pt x="136" y="129"/>
                  <a:pt x="107" y="136"/>
                  <a:pt x="72" y="136"/>
                </a:cubicBezTo>
                <a:moveTo>
                  <a:pt x="136" y="104"/>
                </a:moveTo>
                <a:cubicBezTo>
                  <a:pt x="136" y="113"/>
                  <a:pt x="107" y="120"/>
                  <a:pt x="72" y="120"/>
                </a:cubicBezTo>
                <a:cubicBezTo>
                  <a:pt x="37" y="120"/>
                  <a:pt x="8" y="113"/>
                  <a:pt x="8" y="104"/>
                </a:cubicBezTo>
                <a:cubicBezTo>
                  <a:pt x="8" y="83"/>
                  <a:pt x="8" y="83"/>
                  <a:pt x="8" y="83"/>
                </a:cubicBezTo>
                <a:cubicBezTo>
                  <a:pt x="20" y="91"/>
                  <a:pt x="44" y="96"/>
                  <a:pt x="72" y="96"/>
                </a:cubicBezTo>
                <a:cubicBezTo>
                  <a:pt x="100" y="96"/>
                  <a:pt x="124" y="91"/>
                  <a:pt x="136" y="83"/>
                </a:cubicBezTo>
                <a:lnTo>
                  <a:pt x="136" y="104"/>
                </a:lnTo>
                <a:close/>
                <a:moveTo>
                  <a:pt x="72" y="88"/>
                </a:moveTo>
                <a:cubicBezTo>
                  <a:pt x="37" y="88"/>
                  <a:pt x="8" y="81"/>
                  <a:pt x="8" y="72"/>
                </a:cubicBezTo>
                <a:cubicBezTo>
                  <a:pt x="8" y="71"/>
                  <a:pt x="9" y="69"/>
                  <a:pt x="10" y="68"/>
                </a:cubicBezTo>
                <a:cubicBezTo>
                  <a:pt x="22" y="75"/>
                  <a:pt x="46" y="80"/>
                  <a:pt x="72" y="80"/>
                </a:cubicBezTo>
                <a:cubicBezTo>
                  <a:pt x="98" y="80"/>
                  <a:pt x="122" y="75"/>
                  <a:pt x="134" y="68"/>
                </a:cubicBezTo>
                <a:cubicBezTo>
                  <a:pt x="135" y="69"/>
                  <a:pt x="136" y="71"/>
                  <a:pt x="136" y="72"/>
                </a:cubicBezTo>
                <a:cubicBezTo>
                  <a:pt x="136" y="81"/>
                  <a:pt x="107" y="88"/>
                  <a:pt x="72" y="88"/>
                </a:cubicBezTo>
                <a:moveTo>
                  <a:pt x="136" y="56"/>
                </a:moveTo>
                <a:cubicBezTo>
                  <a:pt x="136" y="65"/>
                  <a:pt x="107" y="72"/>
                  <a:pt x="72" y="72"/>
                </a:cubicBezTo>
                <a:cubicBezTo>
                  <a:pt x="37" y="72"/>
                  <a:pt x="8" y="65"/>
                  <a:pt x="8" y="56"/>
                </a:cubicBezTo>
                <a:cubicBezTo>
                  <a:pt x="8" y="35"/>
                  <a:pt x="8" y="35"/>
                  <a:pt x="8" y="35"/>
                </a:cubicBezTo>
                <a:cubicBezTo>
                  <a:pt x="20" y="43"/>
                  <a:pt x="44" y="48"/>
                  <a:pt x="72" y="48"/>
                </a:cubicBezTo>
                <a:cubicBezTo>
                  <a:pt x="100" y="48"/>
                  <a:pt x="124" y="43"/>
                  <a:pt x="136" y="35"/>
                </a:cubicBezTo>
                <a:lnTo>
                  <a:pt x="136" y="56"/>
                </a:lnTo>
                <a:close/>
                <a:moveTo>
                  <a:pt x="72" y="40"/>
                </a:moveTo>
                <a:cubicBezTo>
                  <a:pt x="37" y="40"/>
                  <a:pt x="8" y="33"/>
                  <a:pt x="8" y="24"/>
                </a:cubicBezTo>
                <a:cubicBezTo>
                  <a:pt x="8" y="15"/>
                  <a:pt x="37" y="8"/>
                  <a:pt x="72" y="8"/>
                </a:cubicBezTo>
                <a:cubicBezTo>
                  <a:pt x="107" y="8"/>
                  <a:pt x="136" y="15"/>
                  <a:pt x="136" y="24"/>
                </a:cubicBezTo>
                <a:cubicBezTo>
                  <a:pt x="136" y="33"/>
                  <a:pt x="107" y="40"/>
                  <a:pt x="72" y="4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3" name="Google Shape;953;p43"/>
          <p:cNvSpPr/>
          <p:nvPr/>
        </p:nvSpPr>
        <p:spPr>
          <a:xfrm>
            <a:off x="18596366" y="7411791"/>
            <a:ext cx="1044882" cy="1044884"/>
          </a:xfrm>
          <a:custGeom>
            <a:rect b="b" l="l" r="r" t="t"/>
            <a:pathLst>
              <a:path extrusionOk="0" h="176" w="176">
                <a:moveTo>
                  <a:pt x="130" y="57"/>
                </a:moveTo>
                <a:cubicBezTo>
                  <a:pt x="127" y="59"/>
                  <a:pt x="123" y="60"/>
                  <a:pt x="119" y="61"/>
                </a:cubicBezTo>
                <a:cubicBezTo>
                  <a:pt x="116" y="58"/>
                  <a:pt x="112" y="56"/>
                  <a:pt x="107" y="56"/>
                </a:cubicBezTo>
                <a:cubicBezTo>
                  <a:pt x="98" y="56"/>
                  <a:pt x="91" y="63"/>
                  <a:pt x="91" y="72"/>
                </a:cubicBezTo>
                <a:cubicBezTo>
                  <a:pt x="91" y="73"/>
                  <a:pt x="91" y="75"/>
                  <a:pt x="91" y="76"/>
                </a:cubicBezTo>
                <a:cubicBezTo>
                  <a:pt x="78" y="75"/>
                  <a:pt x="66" y="69"/>
                  <a:pt x="58" y="59"/>
                </a:cubicBezTo>
                <a:cubicBezTo>
                  <a:pt x="56" y="61"/>
                  <a:pt x="55" y="64"/>
                  <a:pt x="55" y="67"/>
                </a:cubicBezTo>
                <a:cubicBezTo>
                  <a:pt x="55" y="73"/>
                  <a:pt x="58" y="78"/>
                  <a:pt x="63" y="81"/>
                </a:cubicBezTo>
                <a:cubicBezTo>
                  <a:pt x="60" y="80"/>
                  <a:pt x="57" y="80"/>
                  <a:pt x="55" y="79"/>
                </a:cubicBezTo>
                <a:cubicBezTo>
                  <a:pt x="55" y="79"/>
                  <a:pt x="55" y="79"/>
                  <a:pt x="55" y="79"/>
                </a:cubicBezTo>
                <a:cubicBezTo>
                  <a:pt x="55" y="87"/>
                  <a:pt x="61" y="93"/>
                  <a:pt x="68" y="95"/>
                </a:cubicBezTo>
                <a:cubicBezTo>
                  <a:pt x="67" y="95"/>
                  <a:pt x="66" y="95"/>
                  <a:pt x="64" y="95"/>
                </a:cubicBezTo>
                <a:cubicBezTo>
                  <a:pt x="63" y="95"/>
                  <a:pt x="62" y="95"/>
                  <a:pt x="61" y="95"/>
                </a:cubicBezTo>
                <a:cubicBezTo>
                  <a:pt x="63" y="101"/>
                  <a:pt x="69" y="106"/>
                  <a:pt x="76" y="106"/>
                </a:cubicBezTo>
                <a:cubicBezTo>
                  <a:pt x="71" y="110"/>
                  <a:pt x="64" y="113"/>
                  <a:pt x="56" y="113"/>
                </a:cubicBezTo>
                <a:cubicBezTo>
                  <a:pt x="55" y="113"/>
                  <a:pt x="53" y="113"/>
                  <a:pt x="52" y="113"/>
                </a:cubicBezTo>
                <a:cubicBezTo>
                  <a:pt x="59" y="117"/>
                  <a:pt x="68" y="120"/>
                  <a:pt x="77" y="120"/>
                </a:cubicBezTo>
                <a:cubicBezTo>
                  <a:pt x="107" y="120"/>
                  <a:pt x="124" y="95"/>
                  <a:pt x="124" y="74"/>
                </a:cubicBezTo>
                <a:cubicBezTo>
                  <a:pt x="124" y="73"/>
                  <a:pt x="124" y="73"/>
                  <a:pt x="124" y="72"/>
                </a:cubicBezTo>
                <a:cubicBezTo>
                  <a:pt x="127" y="70"/>
                  <a:pt x="130" y="67"/>
                  <a:pt x="132" y="64"/>
                </a:cubicBezTo>
                <a:cubicBezTo>
                  <a:pt x="129" y="65"/>
                  <a:pt x="126" y="66"/>
                  <a:pt x="123" y="66"/>
                </a:cubicBezTo>
                <a:cubicBezTo>
                  <a:pt x="126" y="64"/>
                  <a:pt x="129" y="61"/>
                  <a:pt x="130" y="57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4" name="Google Shape;954;p43"/>
          <p:cNvSpPr/>
          <p:nvPr/>
        </p:nvSpPr>
        <p:spPr>
          <a:xfrm>
            <a:off x="20588268" y="7411791"/>
            <a:ext cx="1044882" cy="1044884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96" y="69"/>
                </a:moveTo>
                <a:cubicBezTo>
                  <a:pt x="96" y="66"/>
                  <a:pt x="96" y="64"/>
                  <a:pt x="101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97" y="52"/>
                  <a:pt x="97" y="52"/>
                  <a:pt x="97" y="52"/>
                </a:cubicBezTo>
                <a:cubicBezTo>
                  <a:pt x="84" y="52"/>
                  <a:pt x="80" y="58"/>
                  <a:pt x="80" y="68"/>
                </a:cubicBezTo>
                <a:cubicBezTo>
                  <a:pt x="80" y="76"/>
                  <a:pt x="80" y="76"/>
                  <a:pt x="80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88"/>
                  <a:pt x="72" y="88"/>
                  <a:pt x="72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6" y="88"/>
                  <a:pt x="96" y="88"/>
                  <a:pt x="96" y="88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96" y="76"/>
                  <a:pt x="96" y="76"/>
                  <a:pt x="96" y="76"/>
                </a:cubicBezTo>
                <a:lnTo>
                  <a:pt x="96" y="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5" name="Google Shape;955;p43"/>
          <p:cNvSpPr/>
          <p:nvPr/>
        </p:nvSpPr>
        <p:spPr>
          <a:xfrm>
            <a:off x="2648525" y="9403696"/>
            <a:ext cx="1044882" cy="1044884"/>
          </a:xfrm>
          <a:custGeom>
            <a:rect b="b" l="l" r="r" t="t"/>
            <a:pathLst>
              <a:path extrusionOk="0" h="176" w="176">
                <a:moveTo>
                  <a:pt x="84" y="72"/>
                </a:moveTo>
                <a:cubicBezTo>
                  <a:pt x="86" y="72"/>
                  <a:pt x="86" y="72"/>
                  <a:pt x="86" y="72"/>
                </a:cubicBezTo>
                <a:cubicBezTo>
                  <a:pt x="90" y="72"/>
                  <a:pt x="93" y="69"/>
                  <a:pt x="93" y="65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1"/>
                  <a:pt x="90" y="48"/>
                  <a:pt x="86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1" y="48"/>
                  <a:pt x="78" y="51"/>
                  <a:pt x="78" y="54"/>
                </a:cubicBezTo>
                <a:cubicBezTo>
                  <a:pt x="78" y="65"/>
                  <a:pt x="78" y="65"/>
                  <a:pt x="78" y="65"/>
                </a:cubicBezTo>
                <a:cubicBezTo>
                  <a:pt x="78" y="69"/>
                  <a:pt x="81" y="72"/>
                  <a:pt x="84" y="72"/>
                </a:cubicBezTo>
                <a:moveTo>
                  <a:pt x="83" y="54"/>
                </a:moveTo>
                <a:cubicBezTo>
                  <a:pt x="83" y="53"/>
                  <a:pt x="84" y="52"/>
                  <a:pt x="85" y="52"/>
                </a:cubicBezTo>
                <a:cubicBezTo>
                  <a:pt x="87" y="52"/>
                  <a:pt x="88" y="53"/>
                  <a:pt x="88" y="54"/>
                </a:cubicBezTo>
                <a:cubicBezTo>
                  <a:pt x="88" y="66"/>
                  <a:pt x="88" y="66"/>
                  <a:pt x="88" y="66"/>
                </a:cubicBezTo>
                <a:cubicBezTo>
                  <a:pt x="88" y="67"/>
                  <a:pt x="87" y="68"/>
                  <a:pt x="85" y="68"/>
                </a:cubicBezTo>
                <a:cubicBezTo>
                  <a:pt x="84" y="68"/>
                  <a:pt x="83" y="67"/>
                  <a:pt x="83" y="66"/>
                </a:cubicBezTo>
                <a:lnTo>
                  <a:pt x="83" y="54"/>
                </a:lnTo>
                <a:close/>
                <a:moveTo>
                  <a:pt x="101" y="72"/>
                </a:moveTo>
                <a:cubicBezTo>
                  <a:pt x="104" y="72"/>
                  <a:pt x="107" y="69"/>
                  <a:pt x="107" y="69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66"/>
                  <a:pt x="106" y="68"/>
                  <a:pt x="104" y="68"/>
                </a:cubicBezTo>
                <a:cubicBezTo>
                  <a:pt x="102" y="68"/>
                  <a:pt x="102" y="67"/>
                  <a:pt x="102" y="67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8"/>
                  <a:pt x="98" y="72"/>
                  <a:pt x="101" y="72"/>
                </a:cubicBezTo>
                <a:moveTo>
                  <a:pt x="65" y="71"/>
                </a:moveTo>
                <a:cubicBezTo>
                  <a:pt x="71" y="71"/>
                  <a:pt x="71" y="71"/>
                  <a:pt x="71" y="71"/>
                </a:cubicBezTo>
                <a:cubicBezTo>
                  <a:pt x="71" y="59"/>
                  <a:pt x="71" y="59"/>
                  <a:pt x="71" y="59"/>
                </a:cubicBezTo>
                <a:cubicBezTo>
                  <a:pt x="77" y="40"/>
                  <a:pt x="77" y="40"/>
                  <a:pt x="77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68" y="52"/>
                  <a:pt x="68" y="52"/>
                  <a:pt x="68" y="52"/>
                </a:cubicBezTo>
                <a:cubicBezTo>
                  <a:pt x="64" y="40"/>
                  <a:pt x="64" y="40"/>
                  <a:pt x="64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65" y="59"/>
                  <a:pt x="65" y="59"/>
                  <a:pt x="65" y="59"/>
                </a:cubicBezTo>
                <a:lnTo>
                  <a:pt x="65" y="71"/>
                </a:lnTo>
                <a:close/>
                <a:moveTo>
                  <a:pt x="98" y="99"/>
                </a:moveTo>
                <a:cubicBezTo>
                  <a:pt x="97" y="99"/>
                  <a:pt x="96" y="99"/>
                  <a:pt x="95" y="100"/>
                </a:cubicBezTo>
                <a:cubicBezTo>
                  <a:pt x="95" y="116"/>
                  <a:pt x="95" y="116"/>
                  <a:pt x="95" y="116"/>
                </a:cubicBezTo>
                <a:cubicBezTo>
                  <a:pt x="96" y="117"/>
                  <a:pt x="97" y="117"/>
                  <a:pt x="98" y="117"/>
                </a:cubicBezTo>
                <a:cubicBezTo>
                  <a:pt x="100" y="117"/>
                  <a:pt x="100" y="115"/>
                  <a:pt x="100" y="115"/>
                </a:cubicBezTo>
                <a:cubicBezTo>
                  <a:pt x="100" y="101"/>
                  <a:pt x="100" y="101"/>
                  <a:pt x="100" y="101"/>
                </a:cubicBezTo>
                <a:cubicBezTo>
                  <a:pt x="100" y="101"/>
                  <a:pt x="100" y="99"/>
                  <a:pt x="98" y="99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18" y="77"/>
                </a:moveTo>
                <a:cubicBezTo>
                  <a:pt x="118" y="77"/>
                  <a:pt x="103" y="76"/>
                  <a:pt x="88" y="76"/>
                </a:cubicBezTo>
                <a:cubicBezTo>
                  <a:pt x="73" y="76"/>
                  <a:pt x="58" y="77"/>
                  <a:pt x="58" y="77"/>
                </a:cubicBezTo>
                <a:cubicBezTo>
                  <a:pt x="51" y="77"/>
                  <a:pt x="45" y="82"/>
                  <a:pt x="45" y="89"/>
                </a:cubicBezTo>
                <a:cubicBezTo>
                  <a:pt x="45" y="89"/>
                  <a:pt x="44" y="96"/>
                  <a:pt x="44" y="104"/>
                </a:cubicBezTo>
                <a:cubicBezTo>
                  <a:pt x="44" y="112"/>
                  <a:pt x="45" y="119"/>
                  <a:pt x="45" y="119"/>
                </a:cubicBezTo>
                <a:cubicBezTo>
                  <a:pt x="45" y="126"/>
                  <a:pt x="51" y="131"/>
                  <a:pt x="58" y="131"/>
                </a:cubicBezTo>
                <a:cubicBezTo>
                  <a:pt x="58" y="131"/>
                  <a:pt x="73" y="132"/>
                  <a:pt x="88" y="132"/>
                </a:cubicBezTo>
                <a:cubicBezTo>
                  <a:pt x="103" y="132"/>
                  <a:pt x="118" y="131"/>
                  <a:pt x="118" y="131"/>
                </a:cubicBezTo>
                <a:cubicBezTo>
                  <a:pt x="125" y="131"/>
                  <a:pt x="131" y="126"/>
                  <a:pt x="131" y="119"/>
                </a:cubicBezTo>
                <a:cubicBezTo>
                  <a:pt x="131" y="119"/>
                  <a:pt x="132" y="112"/>
                  <a:pt x="132" y="104"/>
                </a:cubicBezTo>
                <a:cubicBezTo>
                  <a:pt x="132" y="96"/>
                  <a:pt x="131" y="89"/>
                  <a:pt x="131" y="89"/>
                </a:cubicBezTo>
                <a:cubicBezTo>
                  <a:pt x="131" y="82"/>
                  <a:pt x="125" y="77"/>
                  <a:pt x="118" y="77"/>
                </a:cubicBezTo>
                <a:moveTo>
                  <a:pt x="70" y="90"/>
                </a:moveTo>
                <a:cubicBezTo>
                  <a:pt x="64" y="90"/>
                  <a:pt x="64" y="90"/>
                  <a:pt x="64" y="9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58" y="121"/>
                  <a:pt x="58" y="121"/>
                  <a:pt x="58" y="121"/>
                </a:cubicBezTo>
                <a:cubicBezTo>
                  <a:pt x="58" y="90"/>
                  <a:pt x="58" y="90"/>
                  <a:pt x="58" y="90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85"/>
                  <a:pt x="52" y="85"/>
                  <a:pt x="52" y="85"/>
                </a:cubicBezTo>
                <a:cubicBezTo>
                  <a:pt x="70" y="85"/>
                  <a:pt x="70" y="85"/>
                  <a:pt x="70" y="85"/>
                </a:cubicBezTo>
                <a:lnTo>
                  <a:pt x="70" y="90"/>
                </a:lnTo>
                <a:close/>
                <a:moveTo>
                  <a:pt x="86" y="121"/>
                </a:moveTo>
                <a:cubicBezTo>
                  <a:pt x="81" y="121"/>
                  <a:pt x="81" y="121"/>
                  <a:pt x="81" y="121"/>
                </a:cubicBezTo>
                <a:cubicBezTo>
                  <a:pt x="81" y="119"/>
                  <a:pt x="81" y="119"/>
                  <a:pt x="81" y="119"/>
                </a:cubicBezTo>
                <a:cubicBezTo>
                  <a:pt x="81" y="119"/>
                  <a:pt x="78" y="122"/>
                  <a:pt x="75" y="122"/>
                </a:cubicBezTo>
                <a:cubicBezTo>
                  <a:pt x="71" y="122"/>
                  <a:pt x="71" y="119"/>
                  <a:pt x="71" y="119"/>
                </a:cubicBezTo>
                <a:cubicBezTo>
                  <a:pt x="71" y="94"/>
                  <a:pt x="71" y="94"/>
                  <a:pt x="71" y="94"/>
                </a:cubicBezTo>
                <a:cubicBezTo>
                  <a:pt x="76" y="94"/>
                  <a:pt x="76" y="94"/>
                  <a:pt x="76" y="94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6" y="117"/>
                  <a:pt x="76" y="118"/>
                  <a:pt x="77" y="118"/>
                </a:cubicBezTo>
                <a:cubicBezTo>
                  <a:pt x="79" y="118"/>
                  <a:pt x="81" y="116"/>
                  <a:pt x="81" y="116"/>
                </a:cubicBezTo>
                <a:cubicBezTo>
                  <a:pt x="81" y="94"/>
                  <a:pt x="81" y="94"/>
                  <a:pt x="81" y="94"/>
                </a:cubicBezTo>
                <a:cubicBezTo>
                  <a:pt x="86" y="94"/>
                  <a:pt x="86" y="94"/>
                  <a:pt x="86" y="94"/>
                </a:cubicBezTo>
                <a:lnTo>
                  <a:pt x="86" y="121"/>
                </a:lnTo>
                <a:close/>
                <a:moveTo>
                  <a:pt x="105" y="115"/>
                </a:moveTo>
                <a:cubicBezTo>
                  <a:pt x="105" y="115"/>
                  <a:pt x="105" y="122"/>
                  <a:pt x="101" y="122"/>
                </a:cubicBezTo>
                <a:cubicBezTo>
                  <a:pt x="98" y="122"/>
                  <a:pt x="96" y="120"/>
                  <a:pt x="95" y="119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90" y="85"/>
                  <a:pt x="90" y="85"/>
                  <a:pt x="90" y="85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97"/>
                  <a:pt x="95" y="97"/>
                  <a:pt x="95" y="97"/>
                </a:cubicBezTo>
                <a:cubicBezTo>
                  <a:pt x="96" y="96"/>
                  <a:pt x="98" y="94"/>
                  <a:pt x="101" y="94"/>
                </a:cubicBezTo>
                <a:cubicBezTo>
                  <a:pt x="104" y="94"/>
                  <a:pt x="105" y="97"/>
                  <a:pt x="105" y="100"/>
                </a:cubicBezTo>
                <a:lnTo>
                  <a:pt x="105" y="115"/>
                </a:lnTo>
                <a:close/>
                <a:moveTo>
                  <a:pt x="125" y="101"/>
                </a:moveTo>
                <a:cubicBezTo>
                  <a:pt x="125" y="109"/>
                  <a:pt x="125" y="109"/>
                  <a:pt x="125" y="109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14" y="115"/>
                  <a:pt x="114" y="117"/>
                  <a:pt x="117" y="117"/>
                </a:cubicBezTo>
                <a:cubicBezTo>
                  <a:pt x="119" y="117"/>
                  <a:pt x="119" y="115"/>
                  <a:pt x="119" y="115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25" y="112"/>
                  <a:pt x="125" y="112"/>
                  <a:pt x="125" y="112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5" y="116"/>
                  <a:pt x="124" y="122"/>
                  <a:pt x="117" y="122"/>
                </a:cubicBezTo>
                <a:cubicBezTo>
                  <a:pt x="111" y="122"/>
                  <a:pt x="109" y="116"/>
                  <a:pt x="109" y="116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1"/>
                  <a:pt x="109" y="94"/>
                  <a:pt x="117" y="94"/>
                </a:cubicBezTo>
                <a:cubicBezTo>
                  <a:pt x="125" y="94"/>
                  <a:pt x="125" y="101"/>
                  <a:pt x="125" y="101"/>
                </a:cubicBezTo>
                <a:moveTo>
                  <a:pt x="117" y="99"/>
                </a:moveTo>
                <a:cubicBezTo>
                  <a:pt x="114" y="99"/>
                  <a:pt x="114" y="101"/>
                  <a:pt x="114" y="101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9" y="101"/>
                  <a:pt x="119" y="99"/>
                  <a:pt x="117" y="99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6" name="Google Shape;956;p43"/>
          <p:cNvSpPr/>
          <p:nvPr/>
        </p:nvSpPr>
        <p:spPr>
          <a:xfrm>
            <a:off x="4640428" y="9403696"/>
            <a:ext cx="1044882" cy="1044884"/>
          </a:xfrm>
          <a:custGeom>
            <a:rect b="b" l="l" r="r" t="t"/>
            <a:pathLst>
              <a:path extrusionOk="0" h="176" w="176">
                <a:moveTo>
                  <a:pt x="87" y="52"/>
                </a:moveTo>
                <a:cubicBezTo>
                  <a:pt x="85" y="52"/>
                  <a:pt x="84" y="52"/>
                  <a:pt x="82" y="53"/>
                </a:cubicBezTo>
                <a:cubicBezTo>
                  <a:pt x="79" y="53"/>
                  <a:pt x="75" y="54"/>
                  <a:pt x="73" y="56"/>
                </a:cubicBezTo>
                <a:cubicBezTo>
                  <a:pt x="66" y="60"/>
                  <a:pt x="61" y="64"/>
                  <a:pt x="58" y="72"/>
                </a:cubicBezTo>
                <a:cubicBezTo>
                  <a:pt x="57" y="73"/>
                  <a:pt x="57" y="75"/>
                  <a:pt x="57" y="76"/>
                </a:cubicBezTo>
                <a:cubicBezTo>
                  <a:pt x="54" y="85"/>
                  <a:pt x="59" y="94"/>
                  <a:pt x="64" y="97"/>
                </a:cubicBezTo>
                <a:cubicBezTo>
                  <a:pt x="65" y="98"/>
                  <a:pt x="67" y="99"/>
                  <a:pt x="68" y="98"/>
                </a:cubicBezTo>
                <a:cubicBezTo>
                  <a:pt x="69" y="97"/>
                  <a:pt x="68" y="96"/>
                  <a:pt x="69" y="95"/>
                </a:cubicBezTo>
                <a:cubicBezTo>
                  <a:pt x="69" y="94"/>
                  <a:pt x="70" y="93"/>
                  <a:pt x="69" y="92"/>
                </a:cubicBezTo>
                <a:cubicBezTo>
                  <a:pt x="69" y="91"/>
                  <a:pt x="68" y="90"/>
                  <a:pt x="67" y="89"/>
                </a:cubicBezTo>
                <a:cubicBezTo>
                  <a:pt x="66" y="87"/>
                  <a:pt x="66" y="85"/>
                  <a:pt x="65" y="82"/>
                </a:cubicBezTo>
                <a:cubicBezTo>
                  <a:pt x="65" y="82"/>
                  <a:pt x="65" y="81"/>
                  <a:pt x="65" y="81"/>
                </a:cubicBezTo>
                <a:cubicBezTo>
                  <a:pt x="66" y="78"/>
                  <a:pt x="66" y="76"/>
                  <a:pt x="67" y="73"/>
                </a:cubicBezTo>
                <a:cubicBezTo>
                  <a:pt x="70" y="67"/>
                  <a:pt x="75" y="63"/>
                  <a:pt x="82" y="61"/>
                </a:cubicBezTo>
                <a:cubicBezTo>
                  <a:pt x="84" y="60"/>
                  <a:pt x="89" y="59"/>
                  <a:pt x="91" y="60"/>
                </a:cubicBezTo>
                <a:cubicBezTo>
                  <a:pt x="93" y="60"/>
                  <a:pt x="94" y="60"/>
                  <a:pt x="96" y="61"/>
                </a:cubicBezTo>
                <a:cubicBezTo>
                  <a:pt x="101" y="62"/>
                  <a:pt x="105" y="65"/>
                  <a:pt x="107" y="70"/>
                </a:cubicBezTo>
                <a:cubicBezTo>
                  <a:pt x="108" y="73"/>
                  <a:pt x="109" y="79"/>
                  <a:pt x="108" y="83"/>
                </a:cubicBezTo>
                <a:cubicBezTo>
                  <a:pt x="107" y="85"/>
                  <a:pt x="107" y="87"/>
                  <a:pt x="107" y="88"/>
                </a:cubicBezTo>
                <a:cubicBezTo>
                  <a:pt x="105" y="94"/>
                  <a:pt x="102" y="100"/>
                  <a:pt x="95" y="102"/>
                </a:cubicBezTo>
                <a:cubicBezTo>
                  <a:pt x="91" y="103"/>
                  <a:pt x="87" y="100"/>
                  <a:pt x="86" y="97"/>
                </a:cubicBezTo>
                <a:cubicBezTo>
                  <a:pt x="86" y="97"/>
                  <a:pt x="85" y="95"/>
                  <a:pt x="86" y="94"/>
                </a:cubicBezTo>
                <a:cubicBezTo>
                  <a:pt x="87" y="89"/>
                  <a:pt x="89" y="84"/>
                  <a:pt x="90" y="79"/>
                </a:cubicBezTo>
                <a:cubicBezTo>
                  <a:pt x="91" y="75"/>
                  <a:pt x="89" y="71"/>
                  <a:pt x="85" y="70"/>
                </a:cubicBezTo>
                <a:cubicBezTo>
                  <a:pt x="80" y="69"/>
                  <a:pt x="77" y="73"/>
                  <a:pt x="76" y="76"/>
                </a:cubicBezTo>
                <a:cubicBezTo>
                  <a:pt x="75" y="78"/>
                  <a:pt x="74" y="82"/>
                  <a:pt x="75" y="85"/>
                </a:cubicBezTo>
                <a:cubicBezTo>
                  <a:pt x="75" y="86"/>
                  <a:pt x="76" y="89"/>
                  <a:pt x="76" y="90"/>
                </a:cubicBezTo>
                <a:cubicBezTo>
                  <a:pt x="75" y="93"/>
                  <a:pt x="74" y="98"/>
                  <a:pt x="73" y="101"/>
                </a:cubicBezTo>
                <a:cubicBezTo>
                  <a:pt x="72" y="105"/>
                  <a:pt x="71" y="109"/>
                  <a:pt x="70" y="113"/>
                </a:cubicBezTo>
                <a:cubicBezTo>
                  <a:pt x="70" y="115"/>
                  <a:pt x="70" y="117"/>
                  <a:pt x="69" y="119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123"/>
                  <a:pt x="69" y="126"/>
                  <a:pt x="69" y="128"/>
                </a:cubicBezTo>
                <a:cubicBezTo>
                  <a:pt x="70" y="129"/>
                  <a:pt x="69" y="130"/>
                  <a:pt x="70" y="131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72" y="132"/>
                  <a:pt x="74" y="128"/>
                  <a:pt x="75" y="126"/>
                </a:cubicBezTo>
                <a:cubicBezTo>
                  <a:pt x="76" y="124"/>
                  <a:pt x="78" y="121"/>
                  <a:pt x="79" y="119"/>
                </a:cubicBezTo>
                <a:cubicBezTo>
                  <a:pt x="80" y="116"/>
                  <a:pt x="80" y="113"/>
                  <a:pt x="81" y="111"/>
                </a:cubicBezTo>
                <a:cubicBezTo>
                  <a:pt x="82" y="109"/>
                  <a:pt x="83" y="106"/>
                  <a:pt x="83" y="104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83" y="105"/>
                  <a:pt x="84" y="106"/>
                  <a:pt x="85" y="107"/>
                </a:cubicBezTo>
                <a:cubicBezTo>
                  <a:pt x="88" y="109"/>
                  <a:pt x="93" y="111"/>
                  <a:pt x="99" y="110"/>
                </a:cubicBezTo>
                <a:cubicBezTo>
                  <a:pt x="105" y="108"/>
                  <a:pt x="110" y="105"/>
                  <a:pt x="113" y="101"/>
                </a:cubicBezTo>
                <a:cubicBezTo>
                  <a:pt x="115" y="98"/>
                  <a:pt x="117" y="94"/>
                  <a:pt x="118" y="90"/>
                </a:cubicBezTo>
                <a:cubicBezTo>
                  <a:pt x="119" y="88"/>
                  <a:pt x="119" y="86"/>
                  <a:pt x="120" y="84"/>
                </a:cubicBezTo>
                <a:cubicBezTo>
                  <a:pt x="121" y="78"/>
                  <a:pt x="119" y="72"/>
                  <a:pt x="118" y="68"/>
                </a:cubicBezTo>
                <a:cubicBezTo>
                  <a:pt x="113" y="58"/>
                  <a:pt x="103" y="52"/>
                  <a:pt x="87" y="52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7" name="Google Shape;957;p43"/>
          <p:cNvSpPr/>
          <p:nvPr/>
        </p:nvSpPr>
        <p:spPr>
          <a:xfrm>
            <a:off x="6635486" y="9403696"/>
            <a:ext cx="1044882" cy="1044884"/>
          </a:xfrm>
          <a:custGeom>
            <a:rect b="b" l="l" r="r" t="t"/>
            <a:pathLst>
              <a:path extrusionOk="0" h="176" w="176">
                <a:moveTo>
                  <a:pt x="116" y="56"/>
                </a:moveTo>
                <a:cubicBezTo>
                  <a:pt x="105" y="56"/>
                  <a:pt x="98" y="61"/>
                  <a:pt x="94" y="73"/>
                </a:cubicBezTo>
                <a:cubicBezTo>
                  <a:pt x="96" y="72"/>
                  <a:pt x="98" y="72"/>
                  <a:pt x="100" y="72"/>
                </a:cubicBezTo>
                <a:cubicBezTo>
                  <a:pt x="104" y="72"/>
                  <a:pt x="106" y="74"/>
                  <a:pt x="105" y="78"/>
                </a:cubicBezTo>
                <a:cubicBezTo>
                  <a:pt x="105" y="81"/>
                  <a:pt x="103" y="85"/>
                  <a:pt x="100" y="90"/>
                </a:cubicBezTo>
                <a:cubicBezTo>
                  <a:pt x="96" y="94"/>
                  <a:pt x="94" y="97"/>
                  <a:pt x="92" y="97"/>
                </a:cubicBezTo>
                <a:cubicBezTo>
                  <a:pt x="90" y="97"/>
                  <a:pt x="88" y="93"/>
                  <a:pt x="86" y="86"/>
                </a:cubicBezTo>
                <a:cubicBezTo>
                  <a:pt x="86" y="83"/>
                  <a:pt x="85" y="78"/>
                  <a:pt x="83" y="69"/>
                </a:cubicBezTo>
                <a:cubicBezTo>
                  <a:pt x="82" y="60"/>
                  <a:pt x="78" y="56"/>
                  <a:pt x="71" y="57"/>
                </a:cubicBezTo>
                <a:cubicBezTo>
                  <a:pt x="69" y="57"/>
                  <a:pt x="65" y="59"/>
                  <a:pt x="60" y="63"/>
                </a:cubicBezTo>
                <a:cubicBezTo>
                  <a:pt x="56" y="67"/>
                  <a:pt x="52" y="70"/>
                  <a:pt x="48" y="73"/>
                </a:cubicBezTo>
                <a:cubicBezTo>
                  <a:pt x="52" y="78"/>
                  <a:pt x="52" y="78"/>
                  <a:pt x="52" y="78"/>
                </a:cubicBezTo>
                <a:cubicBezTo>
                  <a:pt x="55" y="75"/>
                  <a:pt x="57" y="74"/>
                  <a:pt x="58" y="74"/>
                </a:cubicBezTo>
                <a:cubicBezTo>
                  <a:pt x="61" y="74"/>
                  <a:pt x="63" y="78"/>
                  <a:pt x="66" y="86"/>
                </a:cubicBezTo>
                <a:cubicBezTo>
                  <a:pt x="68" y="93"/>
                  <a:pt x="70" y="101"/>
                  <a:pt x="72" y="108"/>
                </a:cubicBezTo>
                <a:cubicBezTo>
                  <a:pt x="75" y="116"/>
                  <a:pt x="79" y="120"/>
                  <a:pt x="84" y="120"/>
                </a:cubicBezTo>
                <a:cubicBezTo>
                  <a:pt x="92" y="120"/>
                  <a:pt x="101" y="113"/>
                  <a:pt x="112" y="100"/>
                </a:cubicBezTo>
                <a:cubicBezTo>
                  <a:pt x="122" y="88"/>
                  <a:pt x="128" y="78"/>
                  <a:pt x="128" y="71"/>
                </a:cubicBezTo>
                <a:cubicBezTo>
                  <a:pt x="129" y="61"/>
                  <a:pt x="125" y="56"/>
                  <a:pt x="116" y="56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8" name="Google Shape;958;p43"/>
          <p:cNvSpPr/>
          <p:nvPr/>
        </p:nvSpPr>
        <p:spPr>
          <a:xfrm>
            <a:off x="8627387" y="9403696"/>
            <a:ext cx="1044882" cy="1044884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88" y="91"/>
                </a:moveTo>
                <a:cubicBezTo>
                  <a:pt x="86" y="90"/>
                  <a:pt x="84" y="87"/>
                  <a:pt x="84" y="87"/>
                </a:cubicBezTo>
                <a:cubicBezTo>
                  <a:pt x="84" y="86"/>
                  <a:pt x="84" y="85"/>
                  <a:pt x="87" y="83"/>
                </a:cubicBezTo>
                <a:cubicBezTo>
                  <a:pt x="91" y="80"/>
                  <a:pt x="93" y="76"/>
                  <a:pt x="93" y="72"/>
                </a:cubicBezTo>
                <a:cubicBezTo>
                  <a:pt x="93" y="68"/>
                  <a:pt x="92" y="65"/>
                  <a:pt x="90" y="62"/>
                </a:cubicBezTo>
                <a:cubicBezTo>
                  <a:pt x="92" y="62"/>
                  <a:pt x="92" y="62"/>
                  <a:pt x="92" y="62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68" y="56"/>
                  <a:pt x="60" y="63"/>
                  <a:pt x="60" y="71"/>
                </a:cubicBezTo>
                <a:cubicBezTo>
                  <a:pt x="60" y="80"/>
                  <a:pt x="66" y="86"/>
                  <a:pt x="74" y="87"/>
                </a:cubicBezTo>
                <a:cubicBezTo>
                  <a:pt x="74" y="87"/>
                  <a:pt x="74" y="88"/>
                  <a:pt x="74" y="89"/>
                </a:cubicBezTo>
                <a:cubicBezTo>
                  <a:pt x="74" y="90"/>
                  <a:pt x="75" y="91"/>
                  <a:pt x="75" y="92"/>
                </a:cubicBezTo>
                <a:cubicBezTo>
                  <a:pt x="65" y="92"/>
                  <a:pt x="56" y="99"/>
                  <a:pt x="56" y="107"/>
                </a:cubicBezTo>
                <a:cubicBezTo>
                  <a:pt x="56" y="115"/>
                  <a:pt x="64" y="120"/>
                  <a:pt x="76" y="120"/>
                </a:cubicBezTo>
                <a:cubicBezTo>
                  <a:pt x="88" y="120"/>
                  <a:pt x="95" y="112"/>
                  <a:pt x="95" y="105"/>
                </a:cubicBezTo>
                <a:cubicBezTo>
                  <a:pt x="95" y="99"/>
                  <a:pt x="93" y="95"/>
                  <a:pt x="88" y="91"/>
                </a:cubicBezTo>
                <a:moveTo>
                  <a:pt x="70" y="71"/>
                </a:moveTo>
                <a:cubicBezTo>
                  <a:pt x="69" y="68"/>
                  <a:pt x="70" y="65"/>
                  <a:pt x="71" y="64"/>
                </a:cubicBezTo>
                <a:cubicBezTo>
                  <a:pt x="72" y="63"/>
                  <a:pt x="73" y="62"/>
                  <a:pt x="75" y="62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62"/>
                  <a:pt x="75" y="62"/>
                  <a:pt x="75" y="62"/>
                </a:cubicBezTo>
                <a:cubicBezTo>
                  <a:pt x="79" y="62"/>
                  <a:pt x="82" y="67"/>
                  <a:pt x="83" y="72"/>
                </a:cubicBezTo>
                <a:cubicBezTo>
                  <a:pt x="83" y="75"/>
                  <a:pt x="83" y="78"/>
                  <a:pt x="81" y="80"/>
                </a:cubicBezTo>
                <a:cubicBezTo>
                  <a:pt x="80" y="81"/>
                  <a:pt x="79" y="81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4" y="81"/>
                  <a:pt x="70" y="77"/>
                  <a:pt x="70" y="71"/>
                </a:cubicBezTo>
                <a:moveTo>
                  <a:pt x="76" y="114"/>
                </a:moveTo>
                <a:cubicBezTo>
                  <a:pt x="70" y="114"/>
                  <a:pt x="66" y="110"/>
                  <a:pt x="66" y="105"/>
                </a:cubicBezTo>
                <a:cubicBezTo>
                  <a:pt x="66" y="101"/>
                  <a:pt x="71" y="97"/>
                  <a:pt x="77" y="97"/>
                </a:cubicBezTo>
                <a:cubicBezTo>
                  <a:pt x="77" y="96"/>
                  <a:pt x="77" y="96"/>
                  <a:pt x="77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7"/>
                  <a:pt x="80" y="97"/>
                  <a:pt x="81" y="98"/>
                </a:cubicBezTo>
                <a:cubicBezTo>
                  <a:pt x="82" y="99"/>
                  <a:pt x="82" y="99"/>
                  <a:pt x="82" y="99"/>
                </a:cubicBezTo>
                <a:cubicBezTo>
                  <a:pt x="85" y="101"/>
                  <a:pt x="87" y="102"/>
                  <a:pt x="87" y="104"/>
                </a:cubicBezTo>
                <a:cubicBezTo>
                  <a:pt x="87" y="105"/>
                  <a:pt x="87" y="105"/>
                  <a:pt x="87" y="106"/>
                </a:cubicBezTo>
                <a:cubicBezTo>
                  <a:pt x="87" y="111"/>
                  <a:pt x="83" y="114"/>
                  <a:pt x="76" y="114"/>
                </a:cubicBezTo>
                <a:moveTo>
                  <a:pt x="120" y="60"/>
                </a:moveTo>
                <a:cubicBezTo>
                  <a:pt x="112" y="60"/>
                  <a:pt x="112" y="60"/>
                  <a:pt x="112" y="60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9" name="Google Shape;959;p43"/>
          <p:cNvSpPr/>
          <p:nvPr/>
        </p:nvSpPr>
        <p:spPr>
          <a:xfrm>
            <a:off x="10622445" y="9403696"/>
            <a:ext cx="1044882" cy="1044884"/>
          </a:xfrm>
          <a:custGeom>
            <a:rect b="b" l="l" r="r" t="t"/>
            <a:pathLst>
              <a:path extrusionOk="0" h="176" w="176">
                <a:moveTo>
                  <a:pt x="64" y="56"/>
                </a:moveTo>
                <a:cubicBezTo>
                  <a:pt x="60" y="56"/>
                  <a:pt x="56" y="60"/>
                  <a:pt x="56" y="64"/>
                </a:cubicBezTo>
                <a:cubicBezTo>
                  <a:pt x="56" y="68"/>
                  <a:pt x="60" y="72"/>
                  <a:pt x="64" y="72"/>
                </a:cubicBezTo>
                <a:cubicBezTo>
                  <a:pt x="68" y="72"/>
                  <a:pt x="72" y="68"/>
                  <a:pt x="72" y="64"/>
                </a:cubicBezTo>
                <a:cubicBezTo>
                  <a:pt x="72" y="60"/>
                  <a:pt x="68" y="56"/>
                  <a:pt x="64" y="56"/>
                </a:cubicBezTo>
                <a:moveTo>
                  <a:pt x="56" y="120"/>
                </a:moveTo>
                <a:cubicBezTo>
                  <a:pt x="72" y="120"/>
                  <a:pt x="72" y="120"/>
                  <a:pt x="72" y="120"/>
                </a:cubicBezTo>
                <a:cubicBezTo>
                  <a:pt x="72" y="76"/>
                  <a:pt x="72" y="76"/>
                  <a:pt x="72" y="76"/>
                </a:cubicBezTo>
                <a:cubicBezTo>
                  <a:pt x="56" y="76"/>
                  <a:pt x="56" y="76"/>
                  <a:pt x="56" y="76"/>
                </a:cubicBezTo>
                <a:lnTo>
                  <a:pt x="56" y="120"/>
                </a:lnTo>
                <a:close/>
                <a:moveTo>
                  <a:pt x="109" y="76"/>
                </a:moveTo>
                <a:cubicBezTo>
                  <a:pt x="98" y="76"/>
                  <a:pt x="96" y="83"/>
                  <a:pt x="96" y="83"/>
                </a:cubicBezTo>
                <a:cubicBezTo>
                  <a:pt x="96" y="76"/>
                  <a:pt x="96" y="76"/>
                  <a:pt x="96" y="76"/>
                </a:cubicBezTo>
                <a:cubicBezTo>
                  <a:pt x="80" y="76"/>
                  <a:pt x="80" y="76"/>
                  <a:pt x="80" y="76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96"/>
                  <a:pt x="96" y="88"/>
                  <a:pt x="103" y="88"/>
                </a:cubicBezTo>
                <a:cubicBezTo>
                  <a:pt x="107" y="88"/>
                  <a:pt x="108" y="92"/>
                  <a:pt x="108" y="96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83"/>
                  <a:pt x="119" y="76"/>
                  <a:pt x="109" y="76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0" name="Google Shape;960;p43"/>
          <p:cNvSpPr/>
          <p:nvPr/>
        </p:nvSpPr>
        <p:spPr>
          <a:xfrm>
            <a:off x="12614348" y="9403696"/>
            <a:ext cx="1044882" cy="1044884"/>
          </a:xfrm>
          <a:custGeom>
            <a:rect b="b" l="l" r="r" t="t"/>
            <a:pathLst>
              <a:path extrusionOk="0" h="176" w="176">
                <a:moveTo>
                  <a:pt x="94" y="108"/>
                </a:moveTo>
                <a:cubicBezTo>
                  <a:pt x="93" y="108"/>
                  <a:pt x="92" y="107"/>
                  <a:pt x="92" y="106"/>
                </a:cubicBezTo>
                <a:cubicBezTo>
                  <a:pt x="92" y="106"/>
                  <a:pt x="92" y="84"/>
                  <a:pt x="92" y="84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56"/>
                  <a:pt x="92" y="56"/>
                  <a:pt x="92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1" y="59"/>
                  <a:pt x="81" y="62"/>
                  <a:pt x="79" y="64"/>
                </a:cubicBezTo>
                <a:cubicBezTo>
                  <a:pt x="78" y="66"/>
                  <a:pt x="77" y="68"/>
                  <a:pt x="75" y="70"/>
                </a:cubicBezTo>
                <a:cubicBezTo>
                  <a:pt x="73" y="71"/>
                  <a:pt x="71" y="72"/>
                  <a:pt x="68" y="73"/>
                </a:cubicBezTo>
                <a:cubicBezTo>
                  <a:pt x="68" y="84"/>
                  <a:pt x="68" y="84"/>
                  <a:pt x="68" y="84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105"/>
                  <a:pt x="76" y="105"/>
                  <a:pt x="76" y="105"/>
                </a:cubicBezTo>
                <a:cubicBezTo>
                  <a:pt x="76" y="108"/>
                  <a:pt x="76" y="110"/>
                  <a:pt x="77" y="111"/>
                </a:cubicBezTo>
                <a:cubicBezTo>
                  <a:pt x="78" y="113"/>
                  <a:pt x="79" y="114"/>
                  <a:pt x="80" y="116"/>
                </a:cubicBezTo>
                <a:cubicBezTo>
                  <a:pt x="82" y="117"/>
                  <a:pt x="84" y="118"/>
                  <a:pt x="87" y="119"/>
                </a:cubicBezTo>
                <a:cubicBezTo>
                  <a:pt x="89" y="120"/>
                  <a:pt x="92" y="120"/>
                  <a:pt x="95" y="120"/>
                </a:cubicBezTo>
                <a:cubicBezTo>
                  <a:pt x="97" y="120"/>
                  <a:pt x="100" y="120"/>
                  <a:pt x="102" y="119"/>
                </a:cubicBezTo>
                <a:cubicBezTo>
                  <a:pt x="104" y="119"/>
                  <a:pt x="108" y="118"/>
                  <a:pt x="111" y="116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7" y="109"/>
                  <a:pt x="103" y="110"/>
                  <a:pt x="100" y="110"/>
                </a:cubicBezTo>
                <a:cubicBezTo>
                  <a:pt x="98" y="110"/>
                  <a:pt x="96" y="109"/>
                  <a:pt x="94" y="108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1" name="Google Shape;961;p43"/>
          <p:cNvSpPr/>
          <p:nvPr/>
        </p:nvSpPr>
        <p:spPr>
          <a:xfrm>
            <a:off x="14609406" y="9403696"/>
            <a:ext cx="1044882" cy="1044884"/>
          </a:xfrm>
          <a:custGeom>
            <a:rect b="b" l="l" r="r" t="t"/>
            <a:pathLst>
              <a:path extrusionOk="0" h="176" w="176">
                <a:moveTo>
                  <a:pt x="107" y="56"/>
                </a:moveTo>
                <a:cubicBezTo>
                  <a:pt x="105" y="56"/>
                  <a:pt x="105" y="56"/>
                  <a:pt x="105" y="5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3" y="57"/>
                  <a:pt x="100" y="57"/>
                  <a:pt x="98" y="56"/>
                </a:cubicBezTo>
                <a:cubicBezTo>
                  <a:pt x="97" y="56"/>
                  <a:pt x="97" y="56"/>
                  <a:pt x="97" y="56"/>
                </a:cubicBezTo>
                <a:cubicBezTo>
                  <a:pt x="81" y="83"/>
                  <a:pt x="81" y="83"/>
                  <a:pt x="81" y="83"/>
                </a:cubicBezTo>
                <a:cubicBezTo>
                  <a:pt x="66" y="56"/>
                  <a:pt x="66" y="56"/>
                  <a:pt x="66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3" y="57"/>
                  <a:pt x="60" y="57"/>
                  <a:pt x="58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77" y="93"/>
                  <a:pt x="77" y="93"/>
                  <a:pt x="77" y="93"/>
                </a:cubicBezTo>
                <a:cubicBezTo>
                  <a:pt x="77" y="119"/>
                  <a:pt x="77" y="119"/>
                  <a:pt x="77" y="119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80" y="119"/>
                  <a:pt x="83" y="119"/>
                  <a:pt x="85" y="120"/>
                </a:cubicBezTo>
                <a:cubicBezTo>
                  <a:pt x="86" y="120"/>
                  <a:pt x="86" y="120"/>
                  <a:pt x="86" y="120"/>
                </a:cubicBezTo>
                <a:cubicBezTo>
                  <a:pt x="86" y="93"/>
                  <a:pt x="86" y="93"/>
                  <a:pt x="86" y="93"/>
                </a:cubicBezTo>
                <a:cubicBezTo>
                  <a:pt x="86" y="91"/>
                  <a:pt x="91" y="83"/>
                  <a:pt x="96" y="75"/>
                </a:cubicBezTo>
                <a:cubicBezTo>
                  <a:pt x="101" y="66"/>
                  <a:pt x="106" y="57"/>
                  <a:pt x="106" y="57"/>
                </a:cubicBezTo>
                <a:lnTo>
                  <a:pt x="107" y="56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08" y="111"/>
                </a:moveTo>
                <a:cubicBezTo>
                  <a:pt x="105" y="110"/>
                  <a:pt x="103" y="111"/>
                  <a:pt x="102" y="114"/>
                </a:cubicBezTo>
                <a:cubicBezTo>
                  <a:pt x="102" y="116"/>
                  <a:pt x="102" y="117"/>
                  <a:pt x="103" y="118"/>
                </a:cubicBezTo>
                <a:cubicBezTo>
                  <a:pt x="104" y="119"/>
                  <a:pt x="105" y="119"/>
                  <a:pt x="106" y="120"/>
                </a:cubicBezTo>
                <a:cubicBezTo>
                  <a:pt x="106" y="120"/>
                  <a:pt x="107" y="120"/>
                  <a:pt x="107" y="120"/>
                </a:cubicBezTo>
                <a:cubicBezTo>
                  <a:pt x="109" y="120"/>
                  <a:pt x="111" y="119"/>
                  <a:pt x="112" y="117"/>
                </a:cubicBezTo>
                <a:cubicBezTo>
                  <a:pt x="112" y="115"/>
                  <a:pt x="112" y="114"/>
                  <a:pt x="111" y="113"/>
                </a:cubicBezTo>
                <a:cubicBezTo>
                  <a:pt x="111" y="112"/>
                  <a:pt x="110" y="111"/>
                  <a:pt x="108" y="111"/>
                </a:cubicBezTo>
                <a:moveTo>
                  <a:pt x="116" y="57"/>
                </a:moveTo>
                <a:cubicBezTo>
                  <a:pt x="116" y="57"/>
                  <a:pt x="116" y="57"/>
                  <a:pt x="115" y="57"/>
                </a:cubicBezTo>
                <a:cubicBezTo>
                  <a:pt x="113" y="57"/>
                  <a:pt x="111" y="58"/>
                  <a:pt x="111" y="61"/>
                </a:cubicBezTo>
                <a:cubicBezTo>
                  <a:pt x="108" y="95"/>
                  <a:pt x="106" y="105"/>
                  <a:pt x="106" y="105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8" y="106"/>
                  <a:pt x="109" y="106"/>
                  <a:pt x="110" y="107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3" y="94"/>
                  <a:pt x="116" y="78"/>
                  <a:pt x="118" y="69"/>
                </a:cubicBezTo>
                <a:cubicBezTo>
                  <a:pt x="119" y="66"/>
                  <a:pt x="120" y="64"/>
                  <a:pt x="120" y="63"/>
                </a:cubicBezTo>
                <a:cubicBezTo>
                  <a:pt x="120" y="61"/>
                  <a:pt x="120" y="60"/>
                  <a:pt x="119" y="59"/>
                </a:cubicBezTo>
                <a:cubicBezTo>
                  <a:pt x="119" y="58"/>
                  <a:pt x="118" y="57"/>
                  <a:pt x="116" y="57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2" name="Google Shape;962;p43"/>
          <p:cNvSpPr/>
          <p:nvPr/>
        </p:nvSpPr>
        <p:spPr>
          <a:xfrm>
            <a:off x="16601307" y="9403696"/>
            <a:ext cx="1044882" cy="1044884"/>
          </a:xfrm>
          <a:custGeom>
            <a:rect b="b" l="l" r="r" t="t"/>
            <a:pathLst>
              <a:path extrusionOk="0" h="176" w="176">
                <a:moveTo>
                  <a:pt x="113" y="79"/>
                </a:moveTo>
                <a:cubicBezTo>
                  <a:pt x="113" y="79"/>
                  <a:pt x="113" y="79"/>
                  <a:pt x="113" y="79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113" y="79"/>
                  <a:pt x="113" y="79"/>
                  <a:pt x="113" y="79"/>
                </a:cubicBezTo>
                <a:close/>
                <a:moveTo>
                  <a:pt x="62" y="80"/>
                </a:moveTo>
                <a:cubicBezTo>
                  <a:pt x="44" y="94"/>
                  <a:pt x="44" y="94"/>
                  <a:pt x="44" y="9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106" y="110"/>
                  <a:pt x="106" y="110"/>
                  <a:pt x="106" y="110"/>
                </a:cubicBezTo>
                <a:cubicBezTo>
                  <a:pt x="132" y="94"/>
                  <a:pt x="132" y="94"/>
                  <a:pt x="132" y="9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88" y="95"/>
                  <a:pt x="88" y="95"/>
                  <a:pt x="88" y="95"/>
                </a:cubicBezTo>
                <a:lnTo>
                  <a:pt x="62" y="80"/>
                </a:lnTo>
                <a:close/>
                <a:moveTo>
                  <a:pt x="106" y="120"/>
                </a:moveTo>
                <a:cubicBezTo>
                  <a:pt x="106" y="120"/>
                  <a:pt x="106" y="120"/>
                  <a:pt x="106" y="120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2" y="119"/>
                  <a:pt x="62" y="119"/>
                  <a:pt x="62" y="119"/>
                </a:cubicBezTo>
                <a:cubicBezTo>
                  <a:pt x="88" y="136"/>
                  <a:pt x="88" y="136"/>
                  <a:pt x="88" y="136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06" y="120"/>
                  <a:pt x="106" y="120"/>
                  <a:pt x="106" y="120"/>
                </a:cubicBezTo>
                <a:close/>
                <a:moveTo>
                  <a:pt x="44" y="65"/>
                </a:moveTo>
                <a:cubicBezTo>
                  <a:pt x="62" y="80"/>
                  <a:pt x="62" y="80"/>
                  <a:pt x="62" y="80"/>
                </a:cubicBezTo>
                <a:cubicBezTo>
                  <a:pt x="88" y="63"/>
                  <a:pt x="88" y="63"/>
                  <a:pt x="88" y="63"/>
                </a:cubicBezTo>
                <a:cubicBezTo>
                  <a:pt x="70" y="48"/>
                  <a:pt x="70" y="48"/>
                  <a:pt x="70" y="48"/>
                </a:cubicBezTo>
                <a:lnTo>
                  <a:pt x="44" y="65"/>
                </a:lnTo>
                <a:close/>
                <a:moveTo>
                  <a:pt x="106" y="48"/>
                </a:moveTo>
                <a:cubicBezTo>
                  <a:pt x="88" y="63"/>
                  <a:pt x="88" y="63"/>
                  <a:pt x="88" y="63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132" y="65"/>
                  <a:pt x="132" y="65"/>
                  <a:pt x="132" y="65"/>
                </a:cubicBezTo>
                <a:lnTo>
                  <a:pt x="106" y="48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3" name="Google Shape;963;p43"/>
          <p:cNvSpPr/>
          <p:nvPr/>
        </p:nvSpPr>
        <p:spPr>
          <a:xfrm>
            <a:off x="18596366" y="9403696"/>
            <a:ext cx="1044882" cy="1044884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12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55" y="48"/>
                  <a:pt x="48" y="55"/>
                  <a:pt x="48" y="64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48" y="121"/>
                  <a:pt x="55" y="128"/>
                  <a:pt x="64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8" y="55"/>
                  <a:pt x="121" y="48"/>
                  <a:pt x="112" y="48"/>
                </a:cubicBezTo>
                <a:moveTo>
                  <a:pt x="104" y="60"/>
                </a:moveTo>
                <a:cubicBezTo>
                  <a:pt x="116" y="60"/>
                  <a:pt x="116" y="60"/>
                  <a:pt x="116" y="60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04" y="72"/>
                  <a:pt x="104" y="72"/>
                  <a:pt x="104" y="72"/>
                </a:cubicBezTo>
                <a:lnTo>
                  <a:pt x="104" y="60"/>
                </a:lnTo>
                <a:close/>
                <a:moveTo>
                  <a:pt x="88" y="72"/>
                </a:moveTo>
                <a:cubicBezTo>
                  <a:pt x="97" y="72"/>
                  <a:pt x="104" y="79"/>
                  <a:pt x="104" y="88"/>
                </a:cubicBezTo>
                <a:cubicBezTo>
                  <a:pt x="104" y="97"/>
                  <a:pt x="97" y="104"/>
                  <a:pt x="88" y="104"/>
                </a:cubicBezTo>
                <a:cubicBezTo>
                  <a:pt x="79" y="104"/>
                  <a:pt x="72" y="97"/>
                  <a:pt x="72" y="88"/>
                </a:cubicBezTo>
                <a:cubicBezTo>
                  <a:pt x="72" y="79"/>
                  <a:pt x="79" y="72"/>
                  <a:pt x="88" y="72"/>
                </a:cubicBezTo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60" y="120"/>
                  <a:pt x="56" y="116"/>
                  <a:pt x="56" y="112"/>
                </a:cubicBezTo>
                <a:cubicBezTo>
                  <a:pt x="56" y="84"/>
                  <a:pt x="56" y="84"/>
                  <a:pt x="56" y="84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5"/>
                  <a:pt x="64" y="87"/>
                  <a:pt x="64" y="88"/>
                </a:cubicBezTo>
                <a:cubicBezTo>
                  <a:pt x="64" y="101"/>
                  <a:pt x="75" y="112"/>
                  <a:pt x="88" y="112"/>
                </a:cubicBezTo>
                <a:cubicBezTo>
                  <a:pt x="101" y="112"/>
                  <a:pt x="112" y="101"/>
                  <a:pt x="112" y="88"/>
                </a:cubicBezTo>
                <a:cubicBezTo>
                  <a:pt x="112" y="87"/>
                  <a:pt x="112" y="85"/>
                  <a:pt x="112" y="84"/>
                </a:cubicBezTo>
                <a:cubicBezTo>
                  <a:pt x="120" y="84"/>
                  <a:pt x="120" y="84"/>
                  <a:pt x="120" y="84"/>
                </a:cubicBezTo>
                <a:lnTo>
                  <a:pt x="120" y="1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4" name="Google Shape;964;p43"/>
          <p:cNvSpPr/>
          <p:nvPr/>
        </p:nvSpPr>
        <p:spPr>
          <a:xfrm>
            <a:off x="20588268" y="9403696"/>
            <a:ext cx="1044882" cy="1044884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48" y="88"/>
                </a:moveTo>
                <a:cubicBezTo>
                  <a:pt x="48" y="82"/>
                  <a:pt x="49" y="77"/>
                  <a:pt x="51" y="72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57" y="117"/>
                  <a:pt x="48" y="104"/>
                  <a:pt x="48" y="88"/>
                </a:cubicBezTo>
                <a:moveTo>
                  <a:pt x="88" y="128"/>
                </a:moveTo>
                <a:cubicBezTo>
                  <a:pt x="84" y="128"/>
                  <a:pt x="80" y="127"/>
                  <a:pt x="77" y="126"/>
                </a:cubicBezTo>
                <a:cubicBezTo>
                  <a:pt x="89" y="92"/>
                  <a:pt x="89" y="92"/>
                  <a:pt x="89" y="92"/>
                </a:cubicBezTo>
                <a:cubicBezTo>
                  <a:pt x="89" y="92"/>
                  <a:pt x="100" y="121"/>
                  <a:pt x="101" y="126"/>
                </a:cubicBezTo>
                <a:cubicBezTo>
                  <a:pt x="97" y="127"/>
                  <a:pt x="93" y="128"/>
                  <a:pt x="88" y="128"/>
                </a:cubicBezTo>
                <a:moveTo>
                  <a:pt x="94" y="69"/>
                </a:moveTo>
                <a:cubicBezTo>
                  <a:pt x="96" y="69"/>
                  <a:pt x="98" y="69"/>
                  <a:pt x="98" y="69"/>
                </a:cubicBezTo>
                <a:cubicBezTo>
                  <a:pt x="100" y="68"/>
                  <a:pt x="100" y="65"/>
                  <a:pt x="98" y="65"/>
                </a:cubicBezTo>
                <a:cubicBezTo>
                  <a:pt x="98" y="65"/>
                  <a:pt x="91" y="66"/>
                  <a:pt x="87" y="66"/>
                </a:cubicBezTo>
                <a:cubicBezTo>
                  <a:pt x="83" y="66"/>
                  <a:pt x="76" y="65"/>
                  <a:pt x="76" y="65"/>
                </a:cubicBezTo>
                <a:cubicBezTo>
                  <a:pt x="74" y="65"/>
                  <a:pt x="74" y="68"/>
                  <a:pt x="76" y="69"/>
                </a:cubicBezTo>
                <a:cubicBezTo>
                  <a:pt x="76" y="69"/>
                  <a:pt x="78" y="69"/>
                  <a:pt x="80" y="69"/>
                </a:cubicBezTo>
                <a:cubicBezTo>
                  <a:pt x="87" y="86"/>
                  <a:pt x="87" y="86"/>
                  <a:pt x="87" y="8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63" y="69"/>
                  <a:pt x="63" y="69"/>
                  <a:pt x="63" y="69"/>
                </a:cubicBezTo>
                <a:cubicBezTo>
                  <a:pt x="66" y="69"/>
                  <a:pt x="68" y="69"/>
                  <a:pt x="68" y="69"/>
                </a:cubicBezTo>
                <a:cubicBezTo>
                  <a:pt x="70" y="68"/>
                  <a:pt x="70" y="65"/>
                  <a:pt x="67" y="65"/>
                </a:cubicBezTo>
                <a:cubicBezTo>
                  <a:pt x="67" y="65"/>
                  <a:pt x="61" y="66"/>
                  <a:pt x="57" y="66"/>
                </a:cubicBezTo>
                <a:cubicBezTo>
                  <a:pt x="56" y="66"/>
                  <a:pt x="55" y="66"/>
                  <a:pt x="55" y="66"/>
                </a:cubicBezTo>
                <a:cubicBezTo>
                  <a:pt x="62" y="55"/>
                  <a:pt x="74" y="48"/>
                  <a:pt x="88" y="48"/>
                </a:cubicBezTo>
                <a:cubicBezTo>
                  <a:pt x="98" y="48"/>
                  <a:pt x="107" y="52"/>
                  <a:pt x="114" y="58"/>
                </a:cubicBezTo>
                <a:cubicBezTo>
                  <a:pt x="111" y="58"/>
                  <a:pt x="108" y="62"/>
                  <a:pt x="108" y="65"/>
                </a:cubicBezTo>
                <a:cubicBezTo>
                  <a:pt x="108" y="69"/>
                  <a:pt x="110" y="71"/>
                  <a:pt x="112" y="75"/>
                </a:cubicBezTo>
                <a:cubicBezTo>
                  <a:pt x="114" y="77"/>
                  <a:pt x="115" y="81"/>
                  <a:pt x="115" y="86"/>
                </a:cubicBezTo>
                <a:cubicBezTo>
                  <a:pt x="115" y="89"/>
                  <a:pt x="114" y="93"/>
                  <a:pt x="112" y="99"/>
                </a:cubicBezTo>
                <a:cubicBezTo>
                  <a:pt x="108" y="113"/>
                  <a:pt x="108" y="113"/>
                  <a:pt x="108" y="113"/>
                </a:cubicBezTo>
                <a:lnTo>
                  <a:pt x="94" y="69"/>
                </a:lnTo>
                <a:close/>
                <a:moveTo>
                  <a:pt x="128" y="88"/>
                </a:moveTo>
                <a:cubicBezTo>
                  <a:pt x="128" y="102"/>
                  <a:pt x="120" y="115"/>
                  <a:pt x="109" y="122"/>
                </a:cubicBezTo>
                <a:cubicBezTo>
                  <a:pt x="121" y="87"/>
                  <a:pt x="121" y="87"/>
                  <a:pt x="121" y="87"/>
                </a:cubicBezTo>
                <a:cubicBezTo>
                  <a:pt x="123" y="81"/>
                  <a:pt x="124" y="77"/>
                  <a:pt x="124" y="73"/>
                </a:cubicBezTo>
                <a:cubicBezTo>
                  <a:pt x="124" y="72"/>
                  <a:pt x="124" y="71"/>
                  <a:pt x="124" y="70"/>
                </a:cubicBezTo>
                <a:cubicBezTo>
                  <a:pt x="126" y="76"/>
                  <a:pt x="128" y="82"/>
                  <a:pt x="128" y="8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5" name="Google Shape;965;p43"/>
          <p:cNvSpPr/>
          <p:nvPr/>
        </p:nvSpPr>
        <p:spPr>
          <a:xfrm>
            <a:off x="2648525" y="11398758"/>
            <a:ext cx="1044882" cy="1044884"/>
          </a:xfrm>
          <a:custGeom>
            <a:rect b="b" l="l" r="r" t="t"/>
            <a:pathLst>
              <a:path extrusionOk="0" h="176" w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88" y="48"/>
                </a:moveTo>
                <a:cubicBezTo>
                  <a:pt x="98" y="48"/>
                  <a:pt x="106" y="51"/>
                  <a:pt x="113" y="57"/>
                </a:cubicBezTo>
                <a:cubicBezTo>
                  <a:pt x="107" y="62"/>
                  <a:pt x="100" y="67"/>
                  <a:pt x="92" y="70"/>
                </a:cubicBezTo>
                <a:cubicBezTo>
                  <a:pt x="87" y="63"/>
                  <a:pt x="82" y="56"/>
                  <a:pt x="76" y="50"/>
                </a:cubicBezTo>
                <a:cubicBezTo>
                  <a:pt x="80" y="49"/>
                  <a:pt x="84" y="48"/>
                  <a:pt x="88" y="48"/>
                </a:cubicBezTo>
                <a:moveTo>
                  <a:pt x="68" y="53"/>
                </a:moveTo>
                <a:cubicBezTo>
                  <a:pt x="74" y="59"/>
                  <a:pt x="80" y="66"/>
                  <a:pt x="84" y="73"/>
                </a:cubicBezTo>
                <a:cubicBezTo>
                  <a:pt x="73" y="77"/>
                  <a:pt x="61" y="80"/>
                  <a:pt x="49" y="80"/>
                </a:cubicBezTo>
                <a:cubicBezTo>
                  <a:pt x="51" y="69"/>
                  <a:pt x="58" y="59"/>
                  <a:pt x="68" y="53"/>
                </a:cubicBezTo>
                <a:moveTo>
                  <a:pt x="48" y="88"/>
                </a:moveTo>
                <a:cubicBezTo>
                  <a:pt x="62" y="88"/>
                  <a:pt x="76" y="85"/>
                  <a:pt x="88" y="80"/>
                </a:cubicBezTo>
                <a:cubicBezTo>
                  <a:pt x="90" y="83"/>
                  <a:pt x="91" y="86"/>
                  <a:pt x="92" y="88"/>
                </a:cubicBezTo>
                <a:cubicBezTo>
                  <a:pt x="78" y="94"/>
                  <a:pt x="67" y="103"/>
                  <a:pt x="59" y="115"/>
                </a:cubicBezTo>
                <a:cubicBezTo>
                  <a:pt x="52" y="108"/>
                  <a:pt x="48" y="99"/>
                  <a:pt x="48" y="88"/>
                </a:cubicBezTo>
                <a:moveTo>
                  <a:pt x="88" y="128"/>
                </a:moveTo>
                <a:cubicBezTo>
                  <a:pt x="79" y="128"/>
                  <a:pt x="71" y="125"/>
                  <a:pt x="65" y="121"/>
                </a:cubicBezTo>
                <a:cubicBezTo>
                  <a:pt x="72" y="109"/>
                  <a:pt x="82" y="101"/>
                  <a:pt x="95" y="96"/>
                </a:cubicBezTo>
                <a:cubicBezTo>
                  <a:pt x="98" y="105"/>
                  <a:pt x="100" y="116"/>
                  <a:pt x="100" y="126"/>
                </a:cubicBezTo>
                <a:cubicBezTo>
                  <a:pt x="96" y="127"/>
                  <a:pt x="92" y="128"/>
                  <a:pt x="88" y="128"/>
                </a:cubicBezTo>
                <a:moveTo>
                  <a:pt x="108" y="123"/>
                </a:moveTo>
                <a:cubicBezTo>
                  <a:pt x="107" y="113"/>
                  <a:pt x="106" y="103"/>
                  <a:pt x="103" y="94"/>
                </a:cubicBezTo>
                <a:cubicBezTo>
                  <a:pt x="107" y="93"/>
                  <a:pt x="111" y="92"/>
                  <a:pt x="116" y="92"/>
                </a:cubicBezTo>
                <a:cubicBezTo>
                  <a:pt x="120" y="92"/>
                  <a:pt x="124" y="93"/>
                  <a:pt x="128" y="93"/>
                </a:cubicBezTo>
                <a:cubicBezTo>
                  <a:pt x="126" y="106"/>
                  <a:pt x="118" y="117"/>
                  <a:pt x="108" y="123"/>
                </a:cubicBezTo>
                <a:moveTo>
                  <a:pt x="116" y="84"/>
                </a:moveTo>
                <a:cubicBezTo>
                  <a:pt x="110" y="84"/>
                  <a:pt x="105" y="85"/>
                  <a:pt x="100" y="86"/>
                </a:cubicBezTo>
                <a:cubicBezTo>
                  <a:pt x="99" y="83"/>
                  <a:pt x="97" y="80"/>
                  <a:pt x="96" y="77"/>
                </a:cubicBezTo>
                <a:cubicBezTo>
                  <a:pt x="104" y="73"/>
                  <a:pt x="112" y="68"/>
                  <a:pt x="119" y="63"/>
                </a:cubicBezTo>
                <a:cubicBezTo>
                  <a:pt x="124" y="69"/>
                  <a:pt x="127" y="77"/>
                  <a:pt x="128" y="85"/>
                </a:cubicBezTo>
                <a:cubicBezTo>
                  <a:pt x="124" y="84"/>
                  <a:pt x="120" y="84"/>
                  <a:pt x="116" y="8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6" name="Google Shape;966;p43"/>
          <p:cNvSpPr/>
          <p:nvPr/>
        </p:nvSpPr>
        <p:spPr>
          <a:xfrm>
            <a:off x="4640428" y="11398758"/>
            <a:ext cx="1044882" cy="1044884"/>
          </a:xfrm>
          <a:custGeom>
            <a:rect b="b" l="l" r="r" t="t"/>
            <a:pathLst>
              <a:path extrusionOk="0" h="176" w="176">
                <a:moveTo>
                  <a:pt x="130" y="57"/>
                </a:moveTo>
                <a:cubicBezTo>
                  <a:pt x="127" y="59"/>
                  <a:pt x="123" y="60"/>
                  <a:pt x="119" y="61"/>
                </a:cubicBezTo>
                <a:cubicBezTo>
                  <a:pt x="116" y="58"/>
                  <a:pt x="112" y="56"/>
                  <a:pt x="107" y="56"/>
                </a:cubicBezTo>
                <a:cubicBezTo>
                  <a:pt x="98" y="56"/>
                  <a:pt x="91" y="63"/>
                  <a:pt x="91" y="72"/>
                </a:cubicBezTo>
                <a:cubicBezTo>
                  <a:pt x="91" y="73"/>
                  <a:pt x="91" y="75"/>
                  <a:pt x="91" y="76"/>
                </a:cubicBezTo>
                <a:cubicBezTo>
                  <a:pt x="78" y="75"/>
                  <a:pt x="66" y="69"/>
                  <a:pt x="58" y="59"/>
                </a:cubicBezTo>
                <a:cubicBezTo>
                  <a:pt x="56" y="61"/>
                  <a:pt x="55" y="64"/>
                  <a:pt x="55" y="67"/>
                </a:cubicBezTo>
                <a:cubicBezTo>
                  <a:pt x="55" y="73"/>
                  <a:pt x="58" y="78"/>
                  <a:pt x="63" y="81"/>
                </a:cubicBezTo>
                <a:cubicBezTo>
                  <a:pt x="60" y="80"/>
                  <a:pt x="57" y="80"/>
                  <a:pt x="55" y="79"/>
                </a:cubicBezTo>
                <a:cubicBezTo>
                  <a:pt x="55" y="79"/>
                  <a:pt x="55" y="79"/>
                  <a:pt x="55" y="79"/>
                </a:cubicBezTo>
                <a:cubicBezTo>
                  <a:pt x="55" y="87"/>
                  <a:pt x="61" y="93"/>
                  <a:pt x="68" y="95"/>
                </a:cubicBezTo>
                <a:cubicBezTo>
                  <a:pt x="67" y="95"/>
                  <a:pt x="66" y="95"/>
                  <a:pt x="64" y="95"/>
                </a:cubicBezTo>
                <a:cubicBezTo>
                  <a:pt x="63" y="95"/>
                  <a:pt x="62" y="95"/>
                  <a:pt x="61" y="95"/>
                </a:cubicBezTo>
                <a:cubicBezTo>
                  <a:pt x="63" y="101"/>
                  <a:pt x="69" y="106"/>
                  <a:pt x="76" y="106"/>
                </a:cubicBezTo>
                <a:cubicBezTo>
                  <a:pt x="71" y="110"/>
                  <a:pt x="64" y="113"/>
                  <a:pt x="56" y="113"/>
                </a:cubicBezTo>
                <a:cubicBezTo>
                  <a:pt x="55" y="113"/>
                  <a:pt x="53" y="113"/>
                  <a:pt x="52" y="113"/>
                </a:cubicBezTo>
                <a:cubicBezTo>
                  <a:pt x="59" y="117"/>
                  <a:pt x="68" y="120"/>
                  <a:pt x="77" y="120"/>
                </a:cubicBezTo>
                <a:cubicBezTo>
                  <a:pt x="107" y="120"/>
                  <a:pt x="124" y="95"/>
                  <a:pt x="124" y="74"/>
                </a:cubicBezTo>
                <a:cubicBezTo>
                  <a:pt x="124" y="73"/>
                  <a:pt x="124" y="73"/>
                  <a:pt x="124" y="72"/>
                </a:cubicBezTo>
                <a:cubicBezTo>
                  <a:pt x="127" y="70"/>
                  <a:pt x="130" y="67"/>
                  <a:pt x="132" y="64"/>
                </a:cubicBezTo>
                <a:cubicBezTo>
                  <a:pt x="129" y="65"/>
                  <a:pt x="126" y="66"/>
                  <a:pt x="123" y="66"/>
                </a:cubicBezTo>
                <a:cubicBezTo>
                  <a:pt x="126" y="64"/>
                  <a:pt x="129" y="61"/>
                  <a:pt x="130" y="57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7" name="Google Shape;967;p43"/>
          <p:cNvSpPr/>
          <p:nvPr/>
        </p:nvSpPr>
        <p:spPr>
          <a:xfrm>
            <a:off x="6635486" y="11398758"/>
            <a:ext cx="1044882" cy="1044884"/>
          </a:xfrm>
          <a:custGeom>
            <a:rect b="b" l="l" r="r" t="t"/>
            <a:pathLst>
              <a:path extrusionOk="0" h="176" w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96" y="69"/>
                </a:moveTo>
                <a:cubicBezTo>
                  <a:pt x="96" y="66"/>
                  <a:pt x="96" y="64"/>
                  <a:pt x="101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97" y="52"/>
                  <a:pt x="97" y="52"/>
                  <a:pt x="97" y="52"/>
                </a:cubicBezTo>
                <a:cubicBezTo>
                  <a:pt x="84" y="52"/>
                  <a:pt x="80" y="58"/>
                  <a:pt x="80" y="68"/>
                </a:cubicBezTo>
                <a:cubicBezTo>
                  <a:pt x="80" y="76"/>
                  <a:pt x="80" y="76"/>
                  <a:pt x="80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88"/>
                  <a:pt x="72" y="88"/>
                  <a:pt x="72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6" y="88"/>
                  <a:pt x="96" y="88"/>
                  <a:pt x="96" y="88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96" y="76"/>
                  <a:pt x="96" y="76"/>
                  <a:pt x="96" y="76"/>
                </a:cubicBezTo>
                <a:lnTo>
                  <a:pt x="96" y="6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8" name="Google Shape;968;p43"/>
          <p:cNvSpPr/>
          <p:nvPr/>
        </p:nvSpPr>
        <p:spPr>
          <a:xfrm>
            <a:off x="8627387" y="11398758"/>
            <a:ext cx="1044882" cy="1044884"/>
          </a:xfrm>
          <a:custGeom>
            <a:rect b="b" l="l" r="r" t="t"/>
            <a:pathLst>
              <a:path extrusionOk="0" h="176" w="176">
                <a:moveTo>
                  <a:pt x="101" y="72"/>
                </a:moveTo>
                <a:cubicBezTo>
                  <a:pt x="104" y="72"/>
                  <a:pt x="107" y="69"/>
                  <a:pt x="107" y="69"/>
                </a:cubicBezTo>
                <a:cubicBezTo>
                  <a:pt x="107" y="71"/>
                  <a:pt x="107" y="71"/>
                  <a:pt x="107" y="71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66"/>
                  <a:pt x="106" y="68"/>
                  <a:pt x="104" y="68"/>
                </a:cubicBezTo>
                <a:cubicBezTo>
                  <a:pt x="102" y="68"/>
                  <a:pt x="102" y="67"/>
                  <a:pt x="102" y="67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8"/>
                  <a:pt x="98" y="72"/>
                  <a:pt x="101" y="72"/>
                </a:cubicBezTo>
                <a:moveTo>
                  <a:pt x="84" y="72"/>
                </a:moveTo>
                <a:cubicBezTo>
                  <a:pt x="86" y="72"/>
                  <a:pt x="86" y="72"/>
                  <a:pt x="86" y="72"/>
                </a:cubicBezTo>
                <a:cubicBezTo>
                  <a:pt x="90" y="72"/>
                  <a:pt x="93" y="69"/>
                  <a:pt x="93" y="65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1"/>
                  <a:pt x="90" y="48"/>
                  <a:pt x="86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1" y="48"/>
                  <a:pt x="78" y="51"/>
                  <a:pt x="78" y="54"/>
                </a:cubicBezTo>
                <a:cubicBezTo>
                  <a:pt x="78" y="65"/>
                  <a:pt x="78" y="65"/>
                  <a:pt x="78" y="65"/>
                </a:cubicBezTo>
                <a:cubicBezTo>
                  <a:pt x="78" y="69"/>
                  <a:pt x="81" y="72"/>
                  <a:pt x="84" y="72"/>
                </a:cubicBezTo>
                <a:moveTo>
                  <a:pt x="83" y="54"/>
                </a:moveTo>
                <a:cubicBezTo>
                  <a:pt x="83" y="53"/>
                  <a:pt x="84" y="52"/>
                  <a:pt x="85" y="52"/>
                </a:cubicBezTo>
                <a:cubicBezTo>
                  <a:pt x="87" y="52"/>
                  <a:pt x="88" y="53"/>
                  <a:pt x="88" y="54"/>
                </a:cubicBezTo>
                <a:cubicBezTo>
                  <a:pt x="88" y="66"/>
                  <a:pt x="88" y="66"/>
                  <a:pt x="88" y="66"/>
                </a:cubicBezTo>
                <a:cubicBezTo>
                  <a:pt x="88" y="67"/>
                  <a:pt x="87" y="68"/>
                  <a:pt x="85" y="68"/>
                </a:cubicBezTo>
                <a:cubicBezTo>
                  <a:pt x="84" y="68"/>
                  <a:pt x="83" y="67"/>
                  <a:pt x="83" y="66"/>
                </a:cubicBezTo>
                <a:lnTo>
                  <a:pt x="83" y="54"/>
                </a:lnTo>
                <a:close/>
                <a:moveTo>
                  <a:pt x="65" y="71"/>
                </a:moveTo>
                <a:cubicBezTo>
                  <a:pt x="71" y="71"/>
                  <a:pt x="71" y="71"/>
                  <a:pt x="71" y="71"/>
                </a:cubicBezTo>
                <a:cubicBezTo>
                  <a:pt x="71" y="59"/>
                  <a:pt x="71" y="59"/>
                  <a:pt x="71" y="59"/>
                </a:cubicBezTo>
                <a:cubicBezTo>
                  <a:pt x="77" y="40"/>
                  <a:pt x="77" y="40"/>
                  <a:pt x="77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68" y="52"/>
                  <a:pt x="68" y="52"/>
                  <a:pt x="68" y="52"/>
                </a:cubicBezTo>
                <a:cubicBezTo>
                  <a:pt x="64" y="40"/>
                  <a:pt x="64" y="40"/>
                  <a:pt x="64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65" y="59"/>
                  <a:pt x="65" y="59"/>
                  <a:pt x="65" y="59"/>
                </a:cubicBezTo>
                <a:lnTo>
                  <a:pt x="65" y="71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98" y="99"/>
                </a:moveTo>
                <a:cubicBezTo>
                  <a:pt x="97" y="99"/>
                  <a:pt x="96" y="99"/>
                  <a:pt x="95" y="100"/>
                </a:cubicBezTo>
                <a:cubicBezTo>
                  <a:pt x="95" y="116"/>
                  <a:pt x="95" y="116"/>
                  <a:pt x="95" y="116"/>
                </a:cubicBezTo>
                <a:cubicBezTo>
                  <a:pt x="96" y="117"/>
                  <a:pt x="97" y="117"/>
                  <a:pt x="98" y="117"/>
                </a:cubicBezTo>
                <a:cubicBezTo>
                  <a:pt x="100" y="117"/>
                  <a:pt x="100" y="115"/>
                  <a:pt x="100" y="115"/>
                </a:cubicBezTo>
                <a:cubicBezTo>
                  <a:pt x="100" y="101"/>
                  <a:pt x="100" y="101"/>
                  <a:pt x="100" y="101"/>
                </a:cubicBezTo>
                <a:cubicBezTo>
                  <a:pt x="100" y="101"/>
                  <a:pt x="100" y="99"/>
                  <a:pt x="98" y="99"/>
                </a:cubicBezTo>
                <a:moveTo>
                  <a:pt x="118" y="77"/>
                </a:moveTo>
                <a:cubicBezTo>
                  <a:pt x="118" y="77"/>
                  <a:pt x="103" y="76"/>
                  <a:pt x="88" y="76"/>
                </a:cubicBezTo>
                <a:cubicBezTo>
                  <a:pt x="73" y="76"/>
                  <a:pt x="58" y="77"/>
                  <a:pt x="58" y="77"/>
                </a:cubicBezTo>
                <a:cubicBezTo>
                  <a:pt x="51" y="77"/>
                  <a:pt x="45" y="82"/>
                  <a:pt x="45" y="89"/>
                </a:cubicBezTo>
                <a:cubicBezTo>
                  <a:pt x="45" y="89"/>
                  <a:pt x="44" y="96"/>
                  <a:pt x="44" y="104"/>
                </a:cubicBezTo>
                <a:cubicBezTo>
                  <a:pt x="44" y="112"/>
                  <a:pt x="45" y="119"/>
                  <a:pt x="45" y="119"/>
                </a:cubicBezTo>
                <a:cubicBezTo>
                  <a:pt x="45" y="126"/>
                  <a:pt x="51" y="131"/>
                  <a:pt x="58" y="131"/>
                </a:cubicBezTo>
                <a:cubicBezTo>
                  <a:pt x="58" y="131"/>
                  <a:pt x="73" y="132"/>
                  <a:pt x="88" y="132"/>
                </a:cubicBezTo>
                <a:cubicBezTo>
                  <a:pt x="103" y="132"/>
                  <a:pt x="118" y="131"/>
                  <a:pt x="118" y="131"/>
                </a:cubicBezTo>
                <a:cubicBezTo>
                  <a:pt x="125" y="131"/>
                  <a:pt x="131" y="126"/>
                  <a:pt x="131" y="119"/>
                </a:cubicBezTo>
                <a:cubicBezTo>
                  <a:pt x="131" y="119"/>
                  <a:pt x="132" y="112"/>
                  <a:pt x="132" y="104"/>
                </a:cubicBezTo>
                <a:cubicBezTo>
                  <a:pt x="132" y="96"/>
                  <a:pt x="131" y="89"/>
                  <a:pt x="131" y="89"/>
                </a:cubicBezTo>
                <a:cubicBezTo>
                  <a:pt x="131" y="82"/>
                  <a:pt x="125" y="77"/>
                  <a:pt x="118" y="77"/>
                </a:cubicBezTo>
                <a:moveTo>
                  <a:pt x="70" y="90"/>
                </a:moveTo>
                <a:cubicBezTo>
                  <a:pt x="64" y="90"/>
                  <a:pt x="64" y="90"/>
                  <a:pt x="64" y="9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58" y="121"/>
                  <a:pt x="58" y="121"/>
                  <a:pt x="58" y="121"/>
                </a:cubicBezTo>
                <a:cubicBezTo>
                  <a:pt x="58" y="90"/>
                  <a:pt x="58" y="90"/>
                  <a:pt x="58" y="90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85"/>
                  <a:pt x="52" y="85"/>
                  <a:pt x="52" y="85"/>
                </a:cubicBezTo>
                <a:cubicBezTo>
                  <a:pt x="70" y="85"/>
                  <a:pt x="70" y="85"/>
                  <a:pt x="70" y="85"/>
                </a:cubicBezTo>
                <a:lnTo>
                  <a:pt x="70" y="90"/>
                </a:lnTo>
                <a:close/>
                <a:moveTo>
                  <a:pt x="86" y="121"/>
                </a:moveTo>
                <a:cubicBezTo>
                  <a:pt x="81" y="121"/>
                  <a:pt x="81" y="121"/>
                  <a:pt x="81" y="121"/>
                </a:cubicBezTo>
                <a:cubicBezTo>
                  <a:pt x="81" y="119"/>
                  <a:pt x="81" y="119"/>
                  <a:pt x="81" y="119"/>
                </a:cubicBezTo>
                <a:cubicBezTo>
                  <a:pt x="81" y="119"/>
                  <a:pt x="78" y="122"/>
                  <a:pt x="75" y="122"/>
                </a:cubicBezTo>
                <a:cubicBezTo>
                  <a:pt x="71" y="122"/>
                  <a:pt x="71" y="119"/>
                  <a:pt x="71" y="119"/>
                </a:cubicBezTo>
                <a:cubicBezTo>
                  <a:pt x="71" y="94"/>
                  <a:pt x="71" y="94"/>
                  <a:pt x="71" y="94"/>
                </a:cubicBezTo>
                <a:cubicBezTo>
                  <a:pt x="76" y="94"/>
                  <a:pt x="76" y="94"/>
                  <a:pt x="76" y="94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6" y="117"/>
                  <a:pt x="76" y="118"/>
                  <a:pt x="77" y="118"/>
                </a:cubicBezTo>
                <a:cubicBezTo>
                  <a:pt x="79" y="118"/>
                  <a:pt x="81" y="116"/>
                  <a:pt x="81" y="116"/>
                </a:cubicBezTo>
                <a:cubicBezTo>
                  <a:pt x="81" y="94"/>
                  <a:pt x="81" y="94"/>
                  <a:pt x="81" y="94"/>
                </a:cubicBezTo>
                <a:cubicBezTo>
                  <a:pt x="86" y="94"/>
                  <a:pt x="86" y="94"/>
                  <a:pt x="86" y="94"/>
                </a:cubicBezTo>
                <a:lnTo>
                  <a:pt x="86" y="121"/>
                </a:lnTo>
                <a:close/>
                <a:moveTo>
                  <a:pt x="105" y="115"/>
                </a:moveTo>
                <a:cubicBezTo>
                  <a:pt x="105" y="115"/>
                  <a:pt x="105" y="122"/>
                  <a:pt x="101" y="122"/>
                </a:cubicBezTo>
                <a:cubicBezTo>
                  <a:pt x="98" y="122"/>
                  <a:pt x="96" y="120"/>
                  <a:pt x="95" y="119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90" y="85"/>
                  <a:pt x="90" y="85"/>
                  <a:pt x="90" y="85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97"/>
                  <a:pt x="95" y="97"/>
                  <a:pt x="95" y="97"/>
                </a:cubicBezTo>
                <a:cubicBezTo>
                  <a:pt x="96" y="96"/>
                  <a:pt x="98" y="94"/>
                  <a:pt x="101" y="94"/>
                </a:cubicBezTo>
                <a:cubicBezTo>
                  <a:pt x="104" y="94"/>
                  <a:pt x="105" y="97"/>
                  <a:pt x="105" y="100"/>
                </a:cubicBezTo>
                <a:lnTo>
                  <a:pt x="105" y="115"/>
                </a:lnTo>
                <a:close/>
                <a:moveTo>
                  <a:pt x="125" y="101"/>
                </a:moveTo>
                <a:cubicBezTo>
                  <a:pt x="125" y="109"/>
                  <a:pt x="125" y="109"/>
                  <a:pt x="125" y="109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14" y="115"/>
                  <a:pt x="114" y="117"/>
                  <a:pt x="117" y="117"/>
                </a:cubicBezTo>
                <a:cubicBezTo>
                  <a:pt x="119" y="117"/>
                  <a:pt x="119" y="115"/>
                  <a:pt x="119" y="115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25" y="112"/>
                  <a:pt x="125" y="112"/>
                  <a:pt x="125" y="112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5" y="116"/>
                  <a:pt x="124" y="122"/>
                  <a:pt x="117" y="122"/>
                </a:cubicBezTo>
                <a:cubicBezTo>
                  <a:pt x="111" y="122"/>
                  <a:pt x="109" y="116"/>
                  <a:pt x="109" y="116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01"/>
                  <a:pt x="109" y="94"/>
                  <a:pt x="117" y="94"/>
                </a:cubicBezTo>
                <a:cubicBezTo>
                  <a:pt x="125" y="94"/>
                  <a:pt x="125" y="101"/>
                  <a:pt x="125" y="101"/>
                </a:cubicBezTo>
                <a:moveTo>
                  <a:pt x="117" y="99"/>
                </a:moveTo>
                <a:cubicBezTo>
                  <a:pt x="114" y="99"/>
                  <a:pt x="114" y="101"/>
                  <a:pt x="114" y="101"/>
                </a:cubicBezTo>
                <a:cubicBezTo>
                  <a:pt x="114" y="105"/>
                  <a:pt x="114" y="105"/>
                  <a:pt x="114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9" y="101"/>
                  <a:pt x="119" y="99"/>
                  <a:pt x="117" y="99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9" name="Google Shape;969;p43"/>
          <p:cNvSpPr/>
          <p:nvPr/>
        </p:nvSpPr>
        <p:spPr>
          <a:xfrm>
            <a:off x="10622445" y="11398758"/>
            <a:ext cx="1044882" cy="1044884"/>
          </a:xfrm>
          <a:custGeom>
            <a:rect b="b" l="l" r="r" t="t"/>
            <a:pathLst>
              <a:path extrusionOk="0" h="176" w="176">
                <a:moveTo>
                  <a:pt x="87" y="52"/>
                </a:moveTo>
                <a:cubicBezTo>
                  <a:pt x="85" y="52"/>
                  <a:pt x="84" y="52"/>
                  <a:pt x="82" y="53"/>
                </a:cubicBezTo>
                <a:cubicBezTo>
                  <a:pt x="79" y="53"/>
                  <a:pt x="75" y="54"/>
                  <a:pt x="73" y="56"/>
                </a:cubicBezTo>
                <a:cubicBezTo>
                  <a:pt x="66" y="60"/>
                  <a:pt x="61" y="64"/>
                  <a:pt x="58" y="72"/>
                </a:cubicBezTo>
                <a:cubicBezTo>
                  <a:pt x="57" y="73"/>
                  <a:pt x="57" y="75"/>
                  <a:pt x="57" y="76"/>
                </a:cubicBezTo>
                <a:cubicBezTo>
                  <a:pt x="54" y="85"/>
                  <a:pt x="59" y="94"/>
                  <a:pt x="64" y="97"/>
                </a:cubicBezTo>
                <a:cubicBezTo>
                  <a:pt x="65" y="98"/>
                  <a:pt x="67" y="99"/>
                  <a:pt x="68" y="98"/>
                </a:cubicBezTo>
                <a:cubicBezTo>
                  <a:pt x="69" y="97"/>
                  <a:pt x="68" y="96"/>
                  <a:pt x="69" y="95"/>
                </a:cubicBezTo>
                <a:cubicBezTo>
                  <a:pt x="69" y="94"/>
                  <a:pt x="70" y="93"/>
                  <a:pt x="69" y="92"/>
                </a:cubicBezTo>
                <a:cubicBezTo>
                  <a:pt x="69" y="91"/>
                  <a:pt x="68" y="90"/>
                  <a:pt x="67" y="89"/>
                </a:cubicBezTo>
                <a:cubicBezTo>
                  <a:pt x="66" y="87"/>
                  <a:pt x="66" y="85"/>
                  <a:pt x="65" y="82"/>
                </a:cubicBezTo>
                <a:cubicBezTo>
                  <a:pt x="65" y="82"/>
                  <a:pt x="65" y="81"/>
                  <a:pt x="65" y="81"/>
                </a:cubicBezTo>
                <a:cubicBezTo>
                  <a:pt x="66" y="78"/>
                  <a:pt x="66" y="76"/>
                  <a:pt x="67" y="73"/>
                </a:cubicBezTo>
                <a:cubicBezTo>
                  <a:pt x="70" y="67"/>
                  <a:pt x="75" y="63"/>
                  <a:pt x="82" y="61"/>
                </a:cubicBezTo>
                <a:cubicBezTo>
                  <a:pt x="84" y="60"/>
                  <a:pt x="89" y="59"/>
                  <a:pt x="91" y="60"/>
                </a:cubicBezTo>
                <a:cubicBezTo>
                  <a:pt x="93" y="60"/>
                  <a:pt x="94" y="60"/>
                  <a:pt x="96" y="61"/>
                </a:cubicBezTo>
                <a:cubicBezTo>
                  <a:pt x="101" y="62"/>
                  <a:pt x="105" y="65"/>
                  <a:pt x="107" y="70"/>
                </a:cubicBezTo>
                <a:cubicBezTo>
                  <a:pt x="108" y="73"/>
                  <a:pt x="109" y="79"/>
                  <a:pt x="108" y="83"/>
                </a:cubicBezTo>
                <a:cubicBezTo>
                  <a:pt x="107" y="85"/>
                  <a:pt x="107" y="87"/>
                  <a:pt x="107" y="88"/>
                </a:cubicBezTo>
                <a:cubicBezTo>
                  <a:pt x="105" y="94"/>
                  <a:pt x="102" y="100"/>
                  <a:pt x="95" y="102"/>
                </a:cubicBezTo>
                <a:cubicBezTo>
                  <a:pt x="91" y="103"/>
                  <a:pt x="87" y="100"/>
                  <a:pt x="86" y="97"/>
                </a:cubicBezTo>
                <a:cubicBezTo>
                  <a:pt x="86" y="97"/>
                  <a:pt x="85" y="95"/>
                  <a:pt x="86" y="94"/>
                </a:cubicBezTo>
                <a:cubicBezTo>
                  <a:pt x="87" y="89"/>
                  <a:pt x="89" y="84"/>
                  <a:pt x="90" y="79"/>
                </a:cubicBezTo>
                <a:cubicBezTo>
                  <a:pt x="91" y="75"/>
                  <a:pt x="89" y="71"/>
                  <a:pt x="85" y="70"/>
                </a:cubicBezTo>
                <a:cubicBezTo>
                  <a:pt x="80" y="69"/>
                  <a:pt x="77" y="73"/>
                  <a:pt x="76" y="76"/>
                </a:cubicBezTo>
                <a:cubicBezTo>
                  <a:pt x="75" y="78"/>
                  <a:pt x="74" y="82"/>
                  <a:pt x="75" y="85"/>
                </a:cubicBezTo>
                <a:cubicBezTo>
                  <a:pt x="75" y="86"/>
                  <a:pt x="76" y="89"/>
                  <a:pt x="76" y="90"/>
                </a:cubicBezTo>
                <a:cubicBezTo>
                  <a:pt x="75" y="93"/>
                  <a:pt x="74" y="98"/>
                  <a:pt x="73" y="101"/>
                </a:cubicBezTo>
                <a:cubicBezTo>
                  <a:pt x="72" y="105"/>
                  <a:pt x="71" y="109"/>
                  <a:pt x="70" y="113"/>
                </a:cubicBezTo>
                <a:cubicBezTo>
                  <a:pt x="70" y="115"/>
                  <a:pt x="70" y="117"/>
                  <a:pt x="69" y="119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69" y="123"/>
                  <a:pt x="69" y="126"/>
                  <a:pt x="69" y="128"/>
                </a:cubicBezTo>
                <a:cubicBezTo>
                  <a:pt x="70" y="129"/>
                  <a:pt x="69" y="130"/>
                  <a:pt x="70" y="131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72" y="132"/>
                  <a:pt x="74" y="128"/>
                  <a:pt x="75" y="126"/>
                </a:cubicBezTo>
                <a:cubicBezTo>
                  <a:pt x="76" y="124"/>
                  <a:pt x="78" y="121"/>
                  <a:pt x="79" y="119"/>
                </a:cubicBezTo>
                <a:cubicBezTo>
                  <a:pt x="80" y="116"/>
                  <a:pt x="80" y="113"/>
                  <a:pt x="81" y="111"/>
                </a:cubicBezTo>
                <a:cubicBezTo>
                  <a:pt x="82" y="109"/>
                  <a:pt x="83" y="106"/>
                  <a:pt x="83" y="104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83" y="105"/>
                  <a:pt x="84" y="106"/>
                  <a:pt x="85" y="107"/>
                </a:cubicBezTo>
                <a:cubicBezTo>
                  <a:pt x="88" y="109"/>
                  <a:pt x="93" y="111"/>
                  <a:pt x="99" y="110"/>
                </a:cubicBezTo>
                <a:cubicBezTo>
                  <a:pt x="105" y="108"/>
                  <a:pt x="110" y="105"/>
                  <a:pt x="113" y="101"/>
                </a:cubicBezTo>
                <a:cubicBezTo>
                  <a:pt x="115" y="98"/>
                  <a:pt x="117" y="94"/>
                  <a:pt x="118" y="90"/>
                </a:cubicBezTo>
                <a:cubicBezTo>
                  <a:pt x="119" y="88"/>
                  <a:pt x="119" y="86"/>
                  <a:pt x="120" y="84"/>
                </a:cubicBezTo>
                <a:cubicBezTo>
                  <a:pt x="121" y="78"/>
                  <a:pt x="119" y="72"/>
                  <a:pt x="118" y="68"/>
                </a:cubicBezTo>
                <a:cubicBezTo>
                  <a:pt x="113" y="58"/>
                  <a:pt x="103" y="52"/>
                  <a:pt x="87" y="52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70" name="Google Shape;970;p43"/>
          <p:cNvSpPr/>
          <p:nvPr/>
        </p:nvSpPr>
        <p:spPr>
          <a:xfrm>
            <a:off x="12614348" y="11398758"/>
            <a:ext cx="1044882" cy="1044884"/>
          </a:xfrm>
          <a:custGeom>
            <a:rect b="b" l="l" r="r" t="t"/>
            <a:pathLst>
              <a:path extrusionOk="0" h="176" w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116" y="56"/>
                </a:moveTo>
                <a:cubicBezTo>
                  <a:pt x="105" y="56"/>
                  <a:pt x="98" y="61"/>
                  <a:pt x="94" y="73"/>
                </a:cubicBezTo>
                <a:cubicBezTo>
                  <a:pt x="96" y="72"/>
                  <a:pt x="98" y="72"/>
                  <a:pt x="100" y="72"/>
                </a:cubicBezTo>
                <a:cubicBezTo>
                  <a:pt x="104" y="72"/>
                  <a:pt x="106" y="74"/>
                  <a:pt x="105" y="78"/>
                </a:cubicBezTo>
                <a:cubicBezTo>
                  <a:pt x="105" y="81"/>
                  <a:pt x="103" y="85"/>
                  <a:pt x="100" y="90"/>
                </a:cubicBezTo>
                <a:cubicBezTo>
                  <a:pt x="96" y="94"/>
                  <a:pt x="94" y="97"/>
                  <a:pt x="92" y="97"/>
                </a:cubicBezTo>
                <a:cubicBezTo>
                  <a:pt x="90" y="97"/>
                  <a:pt x="88" y="93"/>
                  <a:pt x="86" y="86"/>
                </a:cubicBezTo>
                <a:cubicBezTo>
                  <a:pt x="86" y="83"/>
                  <a:pt x="85" y="78"/>
                  <a:pt x="83" y="69"/>
                </a:cubicBezTo>
                <a:cubicBezTo>
                  <a:pt x="82" y="60"/>
                  <a:pt x="78" y="56"/>
                  <a:pt x="71" y="57"/>
                </a:cubicBezTo>
                <a:cubicBezTo>
                  <a:pt x="69" y="57"/>
                  <a:pt x="65" y="59"/>
                  <a:pt x="60" y="63"/>
                </a:cubicBezTo>
                <a:cubicBezTo>
                  <a:pt x="56" y="67"/>
                  <a:pt x="52" y="70"/>
                  <a:pt x="48" y="73"/>
                </a:cubicBezTo>
                <a:cubicBezTo>
                  <a:pt x="52" y="78"/>
                  <a:pt x="52" y="78"/>
                  <a:pt x="52" y="78"/>
                </a:cubicBezTo>
                <a:cubicBezTo>
                  <a:pt x="55" y="75"/>
                  <a:pt x="57" y="74"/>
                  <a:pt x="58" y="74"/>
                </a:cubicBezTo>
                <a:cubicBezTo>
                  <a:pt x="61" y="74"/>
                  <a:pt x="63" y="78"/>
                  <a:pt x="66" y="86"/>
                </a:cubicBezTo>
                <a:cubicBezTo>
                  <a:pt x="68" y="93"/>
                  <a:pt x="70" y="101"/>
                  <a:pt x="72" y="108"/>
                </a:cubicBezTo>
                <a:cubicBezTo>
                  <a:pt x="75" y="116"/>
                  <a:pt x="79" y="120"/>
                  <a:pt x="84" y="120"/>
                </a:cubicBezTo>
                <a:cubicBezTo>
                  <a:pt x="92" y="120"/>
                  <a:pt x="101" y="113"/>
                  <a:pt x="112" y="100"/>
                </a:cubicBezTo>
                <a:cubicBezTo>
                  <a:pt x="122" y="88"/>
                  <a:pt x="128" y="78"/>
                  <a:pt x="128" y="71"/>
                </a:cubicBezTo>
                <a:cubicBezTo>
                  <a:pt x="129" y="61"/>
                  <a:pt x="125" y="56"/>
                  <a:pt x="116" y="5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71" name="Google Shape;971;p43"/>
          <p:cNvSpPr/>
          <p:nvPr/>
        </p:nvSpPr>
        <p:spPr>
          <a:xfrm>
            <a:off x="14609406" y="11398758"/>
            <a:ext cx="1044882" cy="1044884"/>
          </a:xfrm>
          <a:custGeom>
            <a:rect b="b" l="l" r="r" t="t"/>
            <a:pathLst>
              <a:path extrusionOk="0" h="176" w="176">
                <a:moveTo>
                  <a:pt x="88" y="91"/>
                </a:moveTo>
                <a:cubicBezTo>
                  <a:pt x="86" y="90"/>
                  <a:pt x="84" y="87"/>
                  <a:pt x="84" y="87"/>
                </a:cubicBezTo>
                <a:cubicBezTo>
                  <a:pt x="84" y="86"/>
                  <a:pt x="84" y="85"/>
                  <a:pt x="87" y="83"/>
                </a:cubicBezTo>
                <a:cubicBezTo>
                  <a:pt x="91" y="80"/>
                  <a:pt x="93" y="76"/>
                  <a:pt x="93" y="72"/>
                </a:cubicBezTo>
                <a:cubicBezTo>
                  <a:pt x="93" y="68"/>
                  <a:pt x="92" y="65"/>
                  <a:pt x="90" y="62"/>
                </a:cubicBezTo>
                <a:cubicBezTo>
                  <a:pt x="92" y="62"/>
                  <a:pt x="92" y="62"/>
                  <a:pt x="92" y="62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68" y="56"/>
                  <a:pt x="60" y="63"/>
                  <a:pt x="60" y="71"/>
                </a:cubicBezTo>
                <a:cubicBezTo>
                  <a:pt x="60" y="80"/>
                  <a:pt x="66" y="86"/>
                  <a:pt x="74" y="87"/>
                </a:cubicBezTo>
                <a:cubicBezTo>
                  <a:pt x="74" y="87"/>
                  <a:pt x="74" y="88"/>
                  <a:pt x="74" y="89"/>
                </a:cubicBezTo>
                <a:cubicBezTo>
                  <a:pt x="74" y="90"/>
                  <a:pt x="75" y="91"/>
                  <a:pt x="75" y="92"/>
                </a:cubicBezTo>
                <a:cubicBezTo>
                  <a:pt x="65" y="92"/>
                  <a:pt x="56" y="99"/>
                  <a:pt x="56" y="107"/>
                </a:cubicBezTo>
                <a:cubicBezTo>
                  <a:pt x="56" y="115"/>
                  <a:pt x="64" y="120"/>
                  <a:pt x="76" y="120"/>
                </a:cubicBezTo>
                <a:cubicBezTo>
                  <a:pt x="89" y="120"/>
                  <a:pt x="95" y="112"/>
                  <a:pt x="95" y="105"/>
                </a:cubicBezTo>
                <a:cubicBezTo>
                  <a:pt x="95" y="99"/>
                  <a:pt x="93" y="95"/>
                  <a:pt x="88" y="91"/>
                </a:cubicBezTo>
                <a:moveTo>
                  <a:pt x="70" y="71"/>
                </a:moveTo>
                <a:cubicBezTo>
                  <a:pt x="69" y="68"/>
                  <a:pt x="70" y="65"/>
                  <a:pt x="71" y="64"/>
                </a:cubicBezTo>
                <a:cubicBezTo>
                  <a:pt x="72" y="63"/>
                  <a:pt x="73" y="62"/>
                  <a:pt x="75" y="62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62"/>
                  <a:pt x="75" y="62"/>
                  <a:pt x="75" y="62"/>
                </a:cubicBezTo>
                <a:cubicBezTo>
                  <a:pt x="79" y="62"/>
                  <a:pt x="82" y="67"/>
                  <a:pt x="83" y="72"/>
                </a:cubicBezTo>
                <a:cubicBezTo>
                  <a:pt x="83" y="75"/>
                  <a:pt x="83" y="78"/>
                  <a:pt x="81" y="80"/>
                </a:cubicBezTo>
                <a:cubicBezTo>
                  <a:pt x="80" y="81"/>
                  <a:pt x="79" y="81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4" y="81"/>
                  <a:pt x="70" y="77"/>
                  <a:pt x="70" y="71"/>
                </a:cubicBezTo>
                <a:moveTo>
                  <a:pt x="76" y="114"/>
                </a:moveTo>
                <a:cubicBezTo>
                  <a:pt x="70" y="114"/>
                  <a:pt x="66" y="110"/>
                  <a:pt x="66" y="105"/>
                </a:cubicBezTo>
                <a:cubicBezTo>
                  <a:pt x="66" y="101"/>
                  <a:pt x="71" y="97"/>
                  <a:pt x="77" y="97"/>
                </a:cubicBezTo>
                <a:cubicBezTo>
                  <a:pt x="77" y="96"/>
                  <a:pt x="77" y="96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7"/>
                  <a:pt x="80" y="97"/>
                  <a:pt x="81" y="98"/>
                </a:cubicBezTo>
                <a:cubicBezTo>
                  <a:pt x="82" y="99"/>
                  <a:pt x="82" y="99"/>
                  <a:pt x="82" y="99"/>
                </a:cubicBezTo>
                <a:cubicBezTo>
                  <a:pt x="85" y="101"/>
                  <a:pt x="87" y="102"/>
                  <a:pt x="87" y="104"/>
                </a:cubicBezTo>
                <a:cubicBezTo>
                  <a:pt x="87" y="105"/>
                  <a:pt x="87" y="105"/>
                  <a:pt x="87" y="106"/>
                </a:cubicBezTo>
                <a:cubicBezTo>
                  <a:pt x="87" y="111"/>
                  <a:pt x="83" y="114"/>
                  <a:pt x="76" y="114"/>
                </a:cubicBezTo>
                <a:moveTo>
                  <a:pt x="120" y="60"/>
                </a:moveTo>
                <a:cubicBezTo>
                  <a:pt x="112" y="60"/>
                  <a:pt x="112" y="60"/>
                  <a:pt x="112" y="60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20" y="92"/>
                  <a:pt x="120" y="92"/>
                  <a:pt x="120" y="92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60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72" name="Google Shape;972;p43"/>
          <p:cNvSpPr/>
          <p:nvPr/>
        </p:nvSpPr>
        <p:spPr>
          <a:xfrm>
            <a:off x="16601307" y="11398758"/>
            <a:ext cx="1044882" cy="1044884"/>
          </a:xfrm>
          <a:custGeom>
            <a:rect b="b" l="l" r="r" t="t"/>
            <a:pathLst>
              <a:path extrusionOk="0" h="176" w="176">
                <a:moveTo>
                  <a:pt x="64" y="56"/>
                </a:moveTo>
                <a:cubicBezTo>
                  <a:pt x="60" y="56"/>
                  <a:pt x="56" y="60"/>
                  <a:pt x="56" y="64"/>
                </a:cubicBezTo>
                <a:cubicBezTo>
                  <a:pt x="56" y="68"/>
                  <a:pt x="60" y="72"/>
                  <a:pt x="64" y="72"/>
                </a:cubicBezTo>
                <a:cubicBezTo>
                  <a:pt x="68" y="72"/>
                  <a:pt x="72" y="68"/>
                  <a:pt x="72" y="64"/>
                </a:cubicBezTo>
                <a:cubicBezTo>
                  <a:pt x="72" y="60"/>
                  <a:pt x="68" y="56"/>
                  <a:pt x="64" y="56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56" y="120"/>
                </a:moveTo>
                <a:cubicBezTo>
                  <a:pt x="72" y="120"/>
                  <a:pt x="72" y="120"/>
                  <a:pt x="72" y="120"/>
                </a:cubicBezTo>
                <a:cubicBezTo>
                  <a:pt x="72" y="76"/>
                  <a:pt x="72" y="76"/>
                  <a:pt x="72" y="76"/>
                </a:cubicBezTo>
                <a:cubicBezTo>
                  <a:pt x="56" y="76"/>
                  <a:pt x="56" y="76"/>
                  <a:pt x="56" y="76"/>
                </a:cubicBezTo>
                <a:lnTo>
                  <a:pt x="56" y="120"/>
                </a:lnTo>
                <a:close/>
                <a:moveTo>
                  <a:pt x="109" y="76"/>
                </a:moveTo>
                <a:cubicBezTo>
                  <a:pt x="98" y="76"/>
                  <a:pt x="96" y="83"/>
                  <a:pt x="96" y="83"/>
                </a:cubicBezTo>
                <a:cubicBezTo>
                  <a:pt x="96" y="76"/>
                  <a:pt x="96" y="76"/>
                  <a:pt x="96" y="76"/>
                </a:cubicBezTo>
                <a:cubicBezTo>
                  <a:pt x="80" y="76"/>
                  <a:pt x="80" y="76"/>
                  <a:pt x="80" y="76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96"/>
                  <a:pt x="96" y="88"/>
                  <a:pt x="103" y="88"/>
                </a:cubicBezTo>
                <a:cubicBezTo>
                  <a:pt x="107" y="88"/>
                  <a:pt x="108" y="92"/>
                  <a:pt x="108" y="96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83"/>
                  <a:pt x="119" y="76"/>
                  <a:pt x="109" y="7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73" name="Google Shape;973;p43"/>
          <p:cNvSpPr/>
          <p:nvPr/>
        </p:nvSpPr>
        <p:spPr>
          <a:xfrm>
            <a:off x="18596366" y="11398758"/>
            <a:ext cx="1044882" cy="1044884"/>
          </a:xfrm>
          <a:custGeom>
            <a:rect b="b" l="l" r="r" t="t"/>
            <a:pathLst>
              <a:path extrusionOk="0" h="176" w="176">
                <a:moveTo>
                  <a:pt x="94" y="108"/>
                </a:moveTo>
                <a:cubicBezTo>
                  <a:pt x="93" y="108"/>
                  <a:pt x="92" y="107"/>
                  <a:pt x="92" y="106"/>
                </a:cubicBezTo>
                <a:cubicBezTo>
                  <a:pt x="92" y="106"/>
                  <a:pt x="92" y="84"/>
                  <a:pt x="92" y="84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56"/>
                  <a:pt x="92" y="56"/>
                  <a:pt x="92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1" y="59"/>
                  <a:pt x="81" y="62"/>
                  <a:pt x="79" y="64"/>
                </a:cubicBezTo>
                <a:cubicBezTo>
                  <a:pt x="78" y="66"/>
                  <a:pt x="77" y="68"/>
                  <a:pt x="75" y="70"/>
                </a:cubicBezTo>
                <a:cubicBezTo>
                  <a:pt x="73" y="71"/>
                  <a:pt x="71" y="72"/>
                  <a:pt x="68" y="73"/>
                </a:cubicBezTo>
                <a:cubicBezTo>
                  <a:pt x="68" y="84"/>
                  <a:pt x="68" y="84"/>
                  <a:pt x="68" y="84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105"/>
                  <a:pt x="76" y="105"/>
                  <a:pt x="76" y="105"/>
                </a:cubicBezTo>
                <a:cubicBezTo>
                  <a:pt x="76" y="108"/>
                  <a:pt x="76" y="110"/>
                  <a:pt x="77" y="111"/>
                </a:cubicBezTo>
                <a:cubicBezTo>
                  <a:pt x="78" y="113"/>
                  <a:pt x="79" y="114"/>
                  <a:pt x="80" y="116"/>
                </a:cubicBezTo>
                <a:cubicBezTo>
                  <a:pt x="82" y="117"/>
                  <a:pt x="84" y="118"/>
                  <a:pt x="87" y="119"/>
                </a:cubicBezTo>
                <a:cubicBezTo>
                  <a:pt x="89" y="120"/>
                  <a:pt x="92" y="120"/>
                  <a:pt x="95" y="120"/>
                </a:cubicBezTo>
                <a:cubicBezTo>
                  <a:pt x="97" y="120"/>
                  <a:pt x="100" y="120"/>
                  <a:pt x="102" y="119"/>
                </a:cubicBezTo>
                <a:cubicBezTo>
                  <a:pt x="104" y="119"/>
                  <a:pt x="108" y="118"/>
                  <a:pt x="111" y="116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7" y="109"/>
                  <a:pt x="103" y="110"/>
                  <a:pt x="100" y="110"/>
                </a:cubicBezTo>
                <a:cubicBezTo>
                  <a:pt x="98" y="110"/>
                  <a:pt x="96" y="109"/>
                  <a:pt x="94" y="108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74" name="Google Shape;974;p43"/>
          <p:cNvSpPr/>
          <p:nvPr/>
        </p:nvSpPr>
        <p:spPr>
          <a:xfrm>
            <a:off x="20588268" y="11398758"/>
            <a:ext cx="1044882" cy="1044884"/>
          </a:xfrm>
          <a:custGeom>
            <a:rect b="b" l="l" r="r" t="t"/>
            <a:pathLst>
              <a:path extrusionOk="0" h="176" w="176">
                <a:moveTo>
                  <a:pt x="106" y="57"/>
                </a:moveTo>
                <a:cubicBezTo>
                  <a:pt x="107" y="56"/>
                  <a:pt x="107" y="56"/>
                  <a:pt x="107" y="5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3" y="57"/>
                  <a:pt x="100" y="57"/>
                  <a:pt x="98" y="56"/>
                </a:cubicBezTo>
                <a:cubicBezTo>
                  <a:pt x="97" y="56"/>
                  <a:pt x="97" y="56"/>
                  <a:pt x="97" y="56"/>
                </a:cubicBezTo>
                <a:cubicBezTo>
                  <a:pt x="81" y="83"/>
                  <a:pt x="81" y="83"/>
                  <a:pt x="81" y="83"/>
                </a:cubicBezTo>
                <a:cubicBezTo>
                  <a:pt x="66" y="56"/>
                  <a:pt x="66" y="56"/>
                  <a:pt x="66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3" y="57"/>
                  <a:pt x="60" y="57"/>
                  <a:pt x="58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77" y="93"/>
                  <a:pt x="77" y="93"/>
                  <a:pt x="77" y="93"/>
                </a:cubicBezTo>
                <a:cubicBezTo>
                  <a:pt x="77" y="119"/>
                  <a:pt x="77" y="119"/>
                  <a:pt x="77" y="119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80" y="119"/>
                  <a:pt x="83" y="119"/>
                  <a:pt x="85" y="120"/>
                </a:cubicBezTo>
                <a:cubicBezTo>
                  <a:pt x="86" y="120"/>
                  <a:pt x="86" y="120"/>
                  <a:pt x="86" y="120"/>
                </a:cubicBezTo>
                <a:cubicBezTo>
                  <a:pt x="86" y="93"/>
                  <a:pt x="86" y="93"/>
                  <a:pt x="86" y="93"/>
                </a:cubicBezTo>
                <a:cubicBezTo>
                  <a:pt x="86" y="91"/>
                  <a:pt x="91" y="83"/>
                  <a:pt x="96" y="75"/>
                </a:cubicBezTo>
                <a:cubicBezTo>
                  <a:pt x="101" y="66"/>
                  <a:pt x="106" y="57"/>
                  <a:pt x="106" y="57"/>
                </a:cubicBezTo>
                <a:moveTo>
                  <a:pt x="108" y="111"/>
                </a:moveTo>
                <a:cubicBezTo>
                  <a:pt x="105" y="110"/>
                  <a:pt x="103" y="111"/>
                  <a:pt x="102" y="114"/>
                </a:cubicBezTo>
                <a:cubicBezTo>
                  <a:pt x="102" y="116"/>
                  <a:pt x="102" y="117"/>
                  <a:pt x="103" y="118"/>
                </a:cubicBezTo>
                <a:cubicBezTo>
                  <a:pt x="104" y="119"/>
                  <a:pt x="105" y="119"/>
                  <a:pt x="106" y="120"/>
                </a:cubicBezTo>
                <a:cubicBezTo>
                  <a:pt x="106" y="120"/>
                  <a:pt x="107" y="120"/>
                  <a:pt x="107" y="120"/>
                </a:cubicBezTo>
                <a:cubicBezTo>
                  <a:pt x="109" y="120"/>
                  <a:pt x="111" y="119"/>
                  <a:pt x="112" y="117"/>
                </a:cubicBezTo>
                <a:cubicBezTo>
                  <a:pt x="112" y="115"/>
                  <a:pt x="112" y="114"/>
                  <a:pt x="111" y="113"/>
                </a:cubicBezTo>
                <a:cubicBezTo>
                  <a:pt x="111" y="112"/>
                  <a:pt x="110" y="111"/>
                  <a:pt x="108" y="111"/>
                </a:cubicBezTo>
                <a:moveTo>
                  <a:pt x="116" y="57"/>
                </a:moveTo>
                <a:cubicBezTo>
                  <a:pt x="116" y="57"/>
                  <a:pt x="116" y="57"/>
                  <a:pt x="115" y="57"/>
                </a:cubicBezTo>
                <a:cubicBezTo>
                  <a:pt x="113" y="57"/>
                  <a:pt x="111" y="58"/>
                  <a:pt x="111" y="61"/>
                </a:cubicBezTo>
                <a:cubicBezTo>
                  <a:pt x="108" y="95"/>
                  <a:pt x="106" y="105"/>
                  <a:pt x="106" y="105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8" y="106"/>
                  <a:pt x="109" y="106"/>
                  <a:pt x="110" y="107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3" y="94"/>
                  <a:pt x="116" y="78"/>
                  <a:pt x="118" y="69"/>
                </a:cubicBezTo>
                <a:cubicBezTo>
                  <a:pt x="119" y="66"/>
                  <a:pt x="120" y="64"/>
                  <a:pt x="120" y="63"/>
                </a:cubicBezTo>
                <a:cubicBezTo>
                  <a:pt x="120" y="61"/>
                  <a:pt x="120" y="60"/>
                  <a:pt x="119" y="59"/>
                </a:cubicBezTo>
                <a:cubicBezTo>
                  <a:pt x="119" y="58"/>
                  <a:pt x="118" y="57"/>
                  <a:pt x="116" y="57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75" name="Google Shape;975;p43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976" name="Google Shape;976;p43"/>
          <p:cNvSpPr txBox="1"/>
          <p:nvPr/>
        </p:nvSpPr>
        <p:spPr>
          <a:xfrm>
            <a:off x="2322325" y="747900"/>
            <a:ext cx="149100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ICONE GLOBALI</a:t>
            </a:r>
            <a:b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Usa queste icone per valorizzare le tue slide e spiegare facilmente argomenti complessi.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7" name="Google Shape;977;p43"/>
          <p:cNvSpPr txBox="1"/>
          <p:nvPr/>
        </p:nvSpPr>
        <p:spPr>
          <a:xfrm>
            <a:off x="19717055" y="906000"/>
            <a:ext cx="3646200" cy="6843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42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00" cap="none" strike="noStrik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978" name="Google Shape;978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3143" y="705431"/>
            <a:ext cx="1085450" cy="1085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8"/>
          <p:cNvSpPr/>
          <p:nvPr/>
        </p:nvSpPr>
        <p:spPr>
          <a:xfrm>
            <a:off x="0" y="0"/>
            <a:ext cx="6775800" cy="13716000"/>
          </a:xfrm>
          <a:prstGeom prst="roundRect">
            <a:avLst>
              <a:gd fmla="val 0" name="adj"/>
            </a:avLst>
          </a:prstGeom>
          <a:solidFill>
            <a:srgbClr val="F2F2F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9" name="Google Shape;59;p8"/>
          <p:cNvGrpSpPr/>
          <p:nvPr/>
        </p:nvGrpSpPr>
        <p:grpSpPr>
          <a:xfrm>
            <a:off x="8468177" y="3848640"/>
            <a:ext cx="14382300" cy="8397856"/>
            <a:chOff x="4418400" y="4106144"/>
            <a:chExt cx="14382300" cy="8397856"/>
          </a:xfrm>
        </p:grpSpPr>
        <p:sp>
          <p:nvSpPr>
            <p:cNvPr id="60" name="Google Shape;60;p8"/>
            <p:cNvSpPr/>
            <p:nvPr/>
          </p:nvSpPr>
          <p:spPr>
            <a:xfrm>
              <a:off x="4418400" y="11224800"/>
              <a:ext cx="14382300" cy="1279200"/>
            </a:xfrm>
            <a:prstGeom prst="roundRect">
              <a:avLst>
                <a:gd fmla="val 16667" name="adj"/>
              </a:avLst>
            </a:prstGeom>
            <a:solidFill>
              <a:srgbClr val="1A345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" name="Google Shape;61;p8"/>
            <p:cNvSpPr/>
            <p:nvPr/>
          </p:nvSpPr>
          <p:spPr>
            <a:xfrm>
              <a:off x="6190347" y="8515212"/>
              <a:ext cx="1075459" cy="2709389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62" name="Google Shape;62;p8"/>
            <p:cNvSpPr txBox="1"/>
            <p:nvPr/>
          </p:nvSpPr>
          <p:spPr>
            <a:xfrm>
              <a:off x="6109193" y="7853316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rgbClr val="B9B9C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7,5</a:t>
              </a:r>
              <a:endParaRPr b="1" sz="2400">
                <a:solidFill>
                  <a:srgbClr val="B9B9C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" name="Google Shape;63;p8"/>
            <p:cNvSpPr txBox="1"/>
            <p:nvPr/>
          </p:nvSpPr>
          <p:spPr>
            <a:xfrm>
              <a:off x="6114680" y="11593569"/>
              <a:ext cx="1237800" cy="47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900">
                  <a:solidFill>
                    <a:srgbClr val="F2F2F2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2020</a:t>
              </a:r>
              <a:endParaRPr sz="1900">
                <a:solidFill>
                  <a:srgbClr val="F2F2F2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64" name="Google Shape;64;p8"/>
            <p:cNvSpPr/>
            <p:nvPr/>
          </p:nvSpPr>
          <p:spPr>
            <a:xfrm>
              <a:off x="7767121" y="8163569"/>
              <a:ext cx="1075459" cy="3061008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65" name="Google Shape;65;p8"/>
            <p:cNvSpPr txBox="1"/>
            <p:nvPr/>
          </p:nvSpPr>
          <p:spPr>
            <a:xfrm>
              <a:off x="7685968" y="7492579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rgbClr val="B9B9C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8,49</a:t>
              </a:r>
              <a:endParaRPr b="1" sz="2400">
                <a:solidFill>
                  <a:srgbClr val="B9B9C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6" name="Google Shape;66;p8"/>
            <p:cNvSpPr txBox="1"/>
            <p:nvPr/>
          </p:nvSpPr>
          <p:spPr>
            <a:xfrm>
              <a:off x="7680165" y="11593569"/>
              <a:ext cx="1237800" cy="47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900">
                  <a:solidFill>
                    <a:srgbClr val="F2F2F2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2021</a:t>
              </a:r>
              <a:endParaRPr sz="1900">
                <a:solidFill>
                  <a:srgbClr val="F2F2F2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67" name="Google Shape;67;p8"/>
            <p:cNvSpPr/>
            <p:nvPr/>
          </p:nvSpPr>
          <p:spPr>
            <a:xfrm>
              <a:off x="9317598" y="7749890"/>
              <a:ext cx="1075459" cy="347471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68" name="Google Shape;68;p8"/>
            <p:cNvSpPr txBox="1"/>
            <p:nvPr/>
          </p:nvSpPr>
          <p:spPr>
            <a:xfrm>
              <a:off x="9234650" y="7051946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rgbClr val="B9B9C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9,62</a:t>
              </a:r>
              <a:endParaRPr b="1" sz="2400">
                <a:solidFill>
                  <a:srgbClr val="B9B9C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9" name="Google Shape;69;p8"/>
            <p:cNvSpPr txBox="1"/>
            <p:nvPr/>
          </p:nvSpPr>
          <p:spPr>
            <a:xfrm>
              <a:off x="9261430" y="11593569"/>
              <a:ext cx="1237800" cy="47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900">
                  <a:solidFill>
                    <a:srgbClr val="F2F2F2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2022</a:t>
              </a:r>
              <a:endParaRPr sz="1900">
                <a:solidFill>
                  <a:srgbClr val="F2F2F2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70" name="Google Shape;70;p8"/>
            <p:cNvSpPr/>
            <p:nvPr/>
          </p:nvSpPr>
          <p:spPr>
            <a:xfrm>
              <a:off x="10911957" y="7274174"/>
              <a:ext cx="1075459" cy="3950496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71" name="Google Shape;71;p8"/>
            <p:cNvSpPr txBox="1"/>
            <p:nvPr/>
          </p:nvSpPr>
          <p:spPr>
            <a:xfrm>
              <a:off x="10810112" y="6600268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rgbClr val="B9B9C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10,89</a:t>
              </a:r>
              <a:endParaRPr b="1" sz="2400">
                <a:solidFill>
                  <a:srgbClr val="B9B9C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2" name="Google Shape;72;p8"/>
            <p:cNvSpPr txBox="1"/>
            <p:nvPr/>
          </p:nvSpPr>
          <p:spPr>
            <a:xfrm>
              <a:off x="10819044" y="11593569"/>
              <a:ext cx="1237800" cy="47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900">
                  <a:solidFill>
                    <a:srgbClr val="F2F2F2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2023</a:t>
              </a:r>
              <a:endParaRPr sz="1900">
                <a:solidFill>
                  <a:srgbClr val="F2F2F2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73" name="Google Shape;73;p8"/>
            <p:cNvSpPr/>
            <p:nvPr/>
          </p:nvSpPr>
          <p:spPr>
            <a:xfrm>
              <a:off x="12467973" y="6757069"/>
              <a:ext cx="1075459" cy="4467485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rgbClr val="F1763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74" name="Google Shape;74;p8"/>
            <p:cNvSpPr txBox="1"/>
            <p:nvPr/>
          </p:nvSpPr>
          <p:spPr>
            <a:xfrm>
              <a:off x="12367726" y="6094725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rgbClr val="B9B9C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12,33</a:t>
              </a:r>
              <a:endParaRPr b="1" sz="2400">
                <a:solidFill>
                  <a:srgbClr val="B9B9C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5" name="Google Shape;75;p8"/>
            <p:cNvSpPr txBox="1"/>
            <p:nvPr/>
          </p:nvSpPr>
          <p:spPr>
            <a:xfrm>
              <a:off x="12417689" y="11593569"/>
              <a:ext cx="1237800" cy="47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900">
                  <a:solidFill>
                    <a:srgbClr val="F2F2F2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2024</a:t>
              </a:r>
              <a:endParaRPr sz="1900">
                <a:solidFill>
                  <a:srgbClr val="F2F2F2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76" name="Google Shape;76;p8"/>
            <p:cNvSpPr/>
            <p:nvPr/>
          </p:nvSpPr>
          <p:spPr>
            <a:xfrm>
              <a:off x="14047525" y="6281330"/>
              <a:ext cx="1075459" cy="494327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77" name="Google Shape;77;p8"/>
            <p:cNvSpPr txBox="1"/>
            <p:nvPr/>
          </p:nvSpPr>
          <p:spPr>
            <a:xfrm>
              <a:off x="13966372" y="5607416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rgbClr val="B9B9C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13,69</a:t>
              </a:r>
              <a:endParaRPr b="1" sz="2400">
                <a:solidFill>
                  <a:srgbClr val="B9B9C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8" name="Google Shape;78;p8"/>
            <p:cNvSpPr txBox="1"/>
            <p:nvPr/>
          </p:nvSpPr>
          <p:spPr>
            <a:xfrm>
              <a:off x="13969138" y="11593569"/>
              <a:ext cx="1237800" cy="47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900">
                  <a:solidFill>
                    <a:srgbClr val="F2F2F2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2025</a:t>
              </a:r>
              <a:endParaRPr sz="1900">
                <a:solidFill>
                  <a:srgbClr val="F2F2F2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79" name="Google Shape;79;p8"/>
            <p:cNvSpPr/>
            <p:nvPr/>
          </p:nvSpPr>
          <p:spPr>
            <a:xfrm>
              <a:off x="15607643" y="5536703"/>
              <a:ext cx="1075459" cy="568799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80" name="Google Shape;80;p8"/>
            <p:cNvSpPr txBox="1"/>
            <p:nvPr/>
          </p:nvSpPr>
          <p:spPr>
            <a:xfrm>
              <a:off x="15517820" y="4857489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rgbClr val="B9B9C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15,81</a:t>
              </a:r>
              <a:endParaRPr b="1" sz="2400">
                <a:solidFill>
                  <a:srgbClr val="B9B9C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1" name="Google Shape;81;p8"/>
            <p:cNvSpPr txBox="1"/>
            <p:nvPr/>
          </p:nvSpPr>
          <p:spPr>
            <a:xfrm>
              <a:off x="15563227" y="11593569"/>
              <a:ext cx="1237800" cy="47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900">
                  <a:solidFill>
                    <a:srgbClr val="F2F2F2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2026</a:t>
              </a:r>
              <a:endParaRPr sz="1900">
                <a:solidFill>
                  <a:srgbClr val="F2F2F2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17193063" y="4792076"/>
              <a:ext cx="1075459" cy="643271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83" name="Google Shape;83;p8"/>
            <p:cNvSpPr txBox="1"/>
            <p:nvPr/>
          </p:nvSpPr>
          <p:spPr>
            <a:xfrm>
              <a:off x="17111909" y="4106144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rgbClr val="B9B9C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17,9</a:t>
              </a:r>
              <a:endParaRPr b="1" sz="2400">
                <a:solidFill>
                  <a:srgbClr val="B9B9C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4" name="Google Shape;84;p8"/>
            <p:cNvSpPr txBox="1"/>
            <p:nvPr/>
          </p:nvSpPr>
          <p:spPr>
            <a:xfrm>
              <a:off x="17111909" y="11593569"/>
              <a:ext cx="1237800" cy="47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1900">
                  <a:solidFill>
                    <a:srgbClr val="F2F2F2"/>
                  </a:solidFill>
                  <a:latin typeface="Montserrat Medium"/>
                  <a:ea typeface="Montserrat Medium"/>
                  <a:cs typeface="Montserrat Medium"/>
                  <a:sym typeface="Montserrat Medium"/>
                </a:rPr>
                <a:t>2027</a:t>
              </a:r>
              <a:endParaRPr sz="1900">
                <a:solidFill>
                  <a:srgbClr val="F2F2F2"/>
                </a:solidFill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</p:grpSp>
      <p:sp>
        <p:nvSpPr>
          <p:cNvPr id="85" name="Google Shape;85;p8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86" name="Google Shape;86;p8"/>
          <p:cNvSpPr txBox="1"/>
          <p:nvPr/>
        </p:nvSpPr>
        <p:spPr>
          <a:xfrm>
            <a:off x="2004225" y="747900"/>
            <a:ext cx="127428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RICAVI DELL'EMAIL MARKETING A LIVELLO MONDIALE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DAL 2020 AL 2027 - IN MILIARDI DI DOLLARI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7" name="Google Shape;87;p8"/>
          <p:cNvSpPr txBox="1"/>
          <p:nvPr/>
        </p:nvSpPr>
        <p:spPr>
          <a:xfrm>
            <a:off x="12605059" y="703209"/>
            <a:ext cx="10896300" cy="9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FONTE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GLOBAL INDUSTRY ANALYSTS</a:t>
            </a:r>
            <a:r>
              <a:rPr lang="de-DE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- REPORT LINKER: </a:t>
            </a:r>
            <a:r>
              <a:rPr b="1" lang="de-DE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STATISTA</a:t>
            </a:r>
            <a:endParaRPr b="1"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8" name="Google Shape;88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5038" y="747900"/>
            <a:ext cx="1000500" cy="100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10602" y="11110951"/>
            <a:ext cx="1000500" cy="10005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8"/>
          <p:cNvSpPr txBox="1"/>
          <p:nvPr/>
        </p:nvSpPr>
        <p:spPr>
          <a:xfrm>
            <a:off x="981600" y="3896850"/>
            <a:ext cx="5270400" cy="86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Questo grafico può esserti utile per: </a:t>
            </a:r>
            <a: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dimostrare la crescente domanda di email marketing.</a:t>
            </a:r>
            <a:endParaRPr b="1" sz="23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3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Questo report mette in luce la rapida crescita del mercato dell'email marketing, che passerà da un CAGR (tasso di crescita annuale composto) di 7,5 miliardi di dollari nel 2020 a 17,9 miliardi di dollari entro il 2027. Questo trend crescente dimostra l'importanza e l'efficacia dell'email marketing per le aziende, rendendolo uno strumento prezioso per i tuoi clienti.</a:t>
            </a:r>
            <a:endParaRPr sz="2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ransition spd="med">
    <p:push dir="r"/>
  </p:transition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2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p44"/>
          <p:cNvSpPr/>
          <p:nvPr/>
        </p:nvSpPr>
        <p:spPr>
          <a:xfrm>
            <a:off x="2705425" y="5635097"/>
            <a:ext cx="1033676" cy="939989"/>
          </a:xfrm>
          <a:custGeom>
            <a:rect b="b" l="l" r="r" t="t"/>
            <a:pathLst>
              <a:path extrusionOk="0" h="160" w="176">
                <a:moveTo>
                  <a:pt x="76" y="24"/>
                </a:moveTo>
                <a:cubicBezTo>
                  <a:pt x="122" y="24"/>
                  <a:pt x="122" y="24"/>
                  <a:pt x="122" y="24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2" y="34"/>
                  <a:pt x="112" y="35"/>
                  <a:pt x="112" y="36"/>
                </a:cubicBezTo>
                <a:cubicBezTo>
                  <a:pt x="112" y="38"/>
                  <a:pt x="114" y="40"/>
                  <a:pt x="116" y="40"/>
                </a:cubicBezTo>
                <a:cubicBezTo>
                  <a:pt x="117" y="40"/>
                  <a:pt x="118" y="40"/>
                  <a:pt x="119" y="39"/>
                </a:cubicBezTo>
                <a:cubicBezTo>
                  <a:pt x="135" y="23"/>
                  <a:pt x="135" y="23"/>
                  <a:pt x="135" y="23"/>
                </a:cubicBezTo>
                <a:cubicBezTo>
                  <a:pt x="136" y="22"/>
                  <a:pt x="136" y="21"/>
                  <a:pt x="136" y="20"/>
                </a:cubicBezTo>
                <a:cubicBezTo>
                  <a:pt x="136" y="19"/>
                  <a:pt x="136" y="18"/>
                  <a:pt x="135" y="17"/>
                </a:cubicBezTo>
                <a:cubicBezTo>
                  <a:pt x="119" y="1"/>
                  <a:pt x="119" y="1"/>
                  <a:pt x="119" y="1"/>
                </a:cubicBezTo>
                <a:cubicBezTo>
                  <a:pt x="118" y="0"/>
                  <a:pt x="117" y="0"/>
                  <a:pt x="116" y="0"/>
                </a:cubicBezTo>
                <a:cubicBezTo>
                  <a:pt x="114" y="0"/>
                  <a:pt x="112" y="2"/>
                  <a:pt x="112" y="4"/>
                </a:cubicBezTo>
                <a:cubicBezTo>
                  <a:pt x="112" y="5"/>
                  <a:pt x="112" y="6"/>
                  <a:pt x="113" y="7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76" y="16"/>
                  <a:pt x="76" y="16"/>
                  <a:pt x="76" y="16"/>
                </a:cubicBezTo>
                <a:cubicBezTo>
                  <a:pt x="74" y="16"/>
                  <a:pt x="72" y="18"/>
                  <a:pt x="72" y="20"/>
                </a:cubicBezTo>
                <a:cubicBezTo>
                  <a:pt x="72" y="22"/>
                  <a:pt x="74" y="24"/>
                  <a:pt x="76" y="24"/>
                </a:cubicBezTo>
                <a:moveTo>
                  <a:pt x="160" y="133"/>
                </a:moveTo>
                <a:cubicBezTo>
                  <a:pt x="160" y="133"/>
                  <a:pt x="160" y="133"/>
                  <a:pt x="160" y="133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0"/>
                  <a:pt x="176" y="60"/>
                </a:cubicBezTo>
                <a:cubicBezTo>
                  <a:pt x="176" y="58"/>
                  <a:pt x="174" y="56"/>
                  <a:pt x="17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6" y="32"/>
                  <a:pt x="3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7" y="134"/>
                  <a:pt x="57" y="135"/>
                  <a:pt x="58" y="136"/>
                </a:cubicBezTo>
                <a:cubicBezTo>
                  <a:pt x="57" y="138"/>
                  <a:pt x="56" y="141"/>
                  <a:pt x="56" y="144"/>
                </a:cubicBezTo>
                <a:cubicBezTo>
                  <a:pt x="56" y="153"/>
                  <a:pt x="63" y="160"/>
                  <a:pt x="72" y="160"/>
                </a:cubicBezTo>
                <a:cubicBezTo>
                  <a:pt x="81" y="160"/>
                  <a:pt x="88" y="153"/>
                  <a:pt x="88" y="144"/>
                </a:cubicBezTo>
                <a:cubicBezTo>
                  <a:pt x="88" y="141"/>
                  <a:pt x="87" y="138"/>
                  <a:pt x="86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29" y="138"/>
                  <a:pt x="128" y="141"/>
                  <a:pt x="128" y="144"/>
                </a:cubicBezTo>
                <a:cubicBezTo>
                  <a:pt x="128" y="153"/>
                  <a:pt x="135" y="160"/>
                  <a:pt x="144" y="160"/>
                </a:cubicBezTo>
                <a:cubicBezTo>
                  <a:pt x="153" y="160"/>
                  <a:pt x="160" y="153"/>
                  <a:pt x="160" y="144"/>
                </a:cubicBezTo>
                <a:cubicBezTo>
                  <a:pt x="160" y="141"/>
                  <a:pt x="159" y="138"/>
                  <a:pt x="158" y="136"/>
                </a:cubicBezTo>
                <a:cubicBezTo>
                  <a:pt x="159" y="135"/>
                  <a:pt x="160" y="134"/>
                  <a:pt x="160" y="133"/>
                </a:cubicBezTo>
                <a:moveTo>
                  <a:pt x="144" y="64"/>
                </a:moveTo>
                <a:cubicBezTo>
                  <a:pt x="167" y="64"/>
                  <a:pt x="167" y="64"/>
                  <a:pt x="167" y="64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42" y="80"/>
                  <a:pt x="142" y="80"/>
                  <a:pt x="142" y="80"/>
                </a:cubicBezTo>
                <a:lnTo>
                  <a:pt x="144" y="64"/>
                </a:lnTo>
                <a:close/>
                <a:moveTo>
                  <a:pt x="46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74" y="80"/>
                  <a:pt x="74" y="80"/>
                  <a:pt x="74" y="80"/>
                </a:cubicBezTo>
                <a:cubicBezTo>
                  <a:pt x="50" y="80"/>
                  <a:pt x="50" y="80"/>
                  <a:pt x="50" y="80"/>
                </a:cubicBezTo>
                <a:lnTo>
                  <a:pt x="46" y="64"/>
                </a:lnTo>
                <a:close/>
                <a:moveTo>
                  <a:pt x="57" y="104"/>
                </a:moveTo>
                <a:cubicBezTo>
                  <a:pt x="52" y="88"/>
                  <a:pt x="52" y="88"/>
                  <a:pt x="52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7" y="104"/>
                  <a:pt x="77" y="104"/>
                  <a:pt x="77" y="104"/>
                </a:cubicBezTo>
                <a:lnTo>
                  <a:pt x="57" y="104"/>
                </a:lnTo>
                <a:close/>
                <a:moveTo>
                  <a:pt x="59" y="112"/>
                </a:moveTo>
                <a:cubicBezTo>
                  <a:pt x="78" y="112"/>
                  <a:pt x="78" y="112"/>
                  <a:pt x="78" y="112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3" y="128"/>
                  <a:pt x="63" y="128"/>
                  <a:pt x="63" y="128"/>
                </a:cubicBezTo>
                <a:lnTo>
                  <a:pt x="59" y="112"/>
                </a:lnTo>
                <a:close/>
                <a:moveTo>
                  <a:pt x="72" y="152"/>
                </a:moveTo>
                <a:cubicBezTo>
                  <a:pt x="68" y="152"/>
                  <a:pt x="64" y="148"/>
                  <a:pt x="64" y="144"/>
                </a:cubicBezTo>
                <a:cubicBezTo>
                  <a:pt x="64" y="140"/>
                  <a:pt x="68" y="136"/>
                  <a:pt x="72" y="136"/>
                </a:cubicBezTo>
                <a:cubicBezTo>
                  <a:pt x="76" y="136"/>
                  <a:pt x="80" y="140"/>
                  <a:pt x="80" y="144"/>
                </a:cubicBezTo>
                <a:cubicBezTo>
                  <a:pt x="80" y="148"/>
                  <a:pt x="76" y="152"/>
                  <a:pt x="72" y="152"/>
                </a:cubicBezTo>
                <a:moveTo>
                  <a:pt x="104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04" y="112"/>
                  <a:pt x="104" y="112"/>
                  <a:pt x="104" y="112"/>
                </a:cubicBezTo>
                <a:lnTo>
                  <a:pt x="104" y="128"/>
                </a:lnTo>
                <a:close/>
                <a:moveTo>
                  <a:pt x="104" y="104"/>
                </a:moveTo>
                <a:cubicBezTo>
                  <a:pt x="85" y="104"/>
                  <a:pt x="85" y="104"/>
                  <a:pt x="85" y="104"/>
                </a:cubicBezTo>
                <a:cubicBezTo>
                  <a:pt x="83" y="88"/>
                  <a:pt x="83" y="88"/>
                  <a:pt x="83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104"/>
                </a:lnTo>
                <a:close/>
                <a:moveTo>
                  <a:pt x="104" y="80"/>
                </a:moveTo>
                <a:cubicBezTo>
                  <a:pt x="82" y="80"/>
                  <a:pt x="82" y="80"/>
                  <a:pt x="82" y="80"/>
                </a:cubicBezTo>
                <a:cubicBezTo>
                  <a:pt x="80" y="64"/>
                  <a:pt x="80" y="64"/>
                  <a:pt x="80" y="64"/>
                </a:cubicBezTo>
                <a:cubicBezTo>
                  <a:pt x="104" y="64"/>
                  <a:pt x="104" y="64"/>
                  <a:pt x="104" y="64"/>
                </a:cubicBezTo>
                <a:lnTo>
                  <a:pt x="104" y="80"/>
                </a:lnTo>
                <a:close/>
                <a:moveTo>
                  <a:pt x="128" y="128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30" y="112"/>
                  <a:pt x="130" y="112"/>
                  <a:pt x="130" y="112"/>
                </a:cubicBezTo>
                <a:lnTo>
                  <a:pt x="128" y="128"/>
                </a:lnTo>
                <a:close/>
                <a:moveTo>
                  <a:pt x="131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33" y="88"/>
                  <a:pt x="133" y="88"/>
                  <a:pt x="133" y="88"/>
                </a:cubicBezTo>
                <a:lnTo>
                  <a:pt x="131" y="104"/>
                </a:lnTo>
                <a:close/>
                <a:moveTo>
                  <a:pt x="134" y="80"/>
                </a:moveTo>
                <a:cubicBezTo>
                  <a:pt x="112" y="80"/>
                  <a:pt x="112" y="80"/>
                  <a:pt x="112" y="80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36" y="64"/>
                  <a:pt x="136" y="64"/>
                  <a:pt x="136" y="64"/>
                </a:cubicBezTo>
                <a:lnTo>
                  <a:pt x="134" y="80"/>
                </a:lnTo>
                <a:close/>
                <a:moveTo>
                  <a:pt x="144" y="152"/>
                </a:moveTo>
                <a:cubicBezTo>
                  <a:pt x="140" y="152"/>
                  <a:pt x="136" y="148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moveTo>
                  <a:pt x="153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56" y="112"/>
                  <a:pt x="156" y="112"/>
                  <a:pt x="156" y="112"/>
                </a:cubicBezTo>
                <a:lnTo>
                  <a:pt x="153" y="128"/>
                </a:lnTo>
                <a:close/>
                <a:moveTo>
                  <a:pt x="139" y="104"/>
                </a:moveTo>
                <a:cubicBezTo>
                  <a:pt x="141" y="88"/>
                  <a:pt x="141" y="88"/>
                  <a:pt x="141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8" y="104"/>
                  <a:pt x="158" y="104"/>
                  <a:pt x="158" y="104"/>
                </a:cubicBezTo>
                <a:lnTo>
                  <a:pt x="139" y="10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4" name="Google Shape;984;p44"/>
          <p:cNvSpPr/>
          <p:nvPr/>
        </p:nvSpPr>
        <p:spPr>
          <a:xfrm>
            <a:off x="4675966" y="5635097"/>
            <a:ext cx="1033676" cy="939989"/>
          </a:xfrm>
          <a:custGeom>
            <a:rect b="b" l="l" r="r" t="t"/>
            <a:pathLst>
              <a:path extrusionOk="0" h="160" w="176">
                <a:moveTo>
                  <a:pt x="89" y="39"/>
                </a:moveTo>
                <a:cubicBezTo>
                  <a:pt x="90" y="40"/>
                  <a:pt x="91" y="40"/>
                  <a:pt x="92" y="40"/>
                </a:cubicBezTo>
                <a:cubicBezTo>
                  <a:pt x="94" y="40"/>
                  <a:pt x="96" y="38"/>
                  <a:pt x="96" y="36"/>
                </a:cubicBezTo>
                <a:cubicBezTo>
                  <a:pt x="96" y="35"/>
                  <a:pt x="96" y="34"/>
                  <a:pt x="95" y="33"/>
                </a:cubicBezTo>
                <a:cubicBezTo>
                  <a:pt x="86" y="24"/>
                  <a:pt x="86" y="24"/>
                  <a:pt x="86" y="24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4" y="24"/>
                  <a:pt x="136" y="22"/>
                  <a:pt x="136" y="20"/>
                </a:cubicBezTo>
                <a:cubicBezTo>
                  <a:pt x="136" y="18"/>
                  <a:pt x="134" y="16"/>
                  <a:pt x="132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95" y="7"/>
                  <a:pt x="95" y="7"/>
                  <a:pt x="95" y="7"/>
                </a:cubicBezTo>
                <a:cubicBezTo>
                  <a:pt x="96" y="6"/>
                  <a:pt x="96" y="5"/>
                  <a:pt x="96" y="4"/>
                </a:cubicBezTo>
                <a:cubicBezTo>
                  <a:pt x="96" y="2"/>
                  <a:pt x="94" y="0"/>
                  <a:pt x="92" y="0"/>
                </a:cubicBezTo>
                <a:cubicBezTo>
                  <a:pt x="91" y="0"/>
                  <a:pt x="90" y="0"/>
                  <a:pt x="89" y="1"/>
                </a:cubicBezTo>
                <a:cubicBezTo>
                  <a:pt x="73" y="17"/>
                  <a:pt x="73" y="17"/>
                  <a:pt x="73" y="17"/>
                </a:cubicBezTo>
                <a:cubicBezTo>
                  <a:pt x="72" y="18"/>
                  <a:pt x="72" y="19"/>
                  <a:pt x="72" y="20"/>
                </a:cubicBezTo>
                <a:cubicBezTo>
                  <a:pt x="72" y="21"/>
                  <a:pt x="72" y="22"/>
                  <a:pt x="73" y="23"/>
                </a:cubicBezTo>
                <a:lnTo>
                  <a:pt x="89" y="39"/>
                </a:lnTo>
                <a:close/>
                <a:moveTo>
                  <a:pt x="160" y="133"/>
                </a:moveTo>
                <a:cubicBezTo>
                  <a:pt x="160" y="133"/>
                  <a:pt x="160" y="133"/>
                  <a:pt x="160" y="133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0"/>
                  <a:pt x="176" y="60"/>
                </a:cubicBezTo>
                <a:cubicBezTo>
                  <a:pt x="176" y="58"/>
                  <a:pt x="174" y="56"/>
                  <a:pt x="17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6" y="32"/>
                  <a:pt x="3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7" y="134"/>
                  <a:pt x="57" y="135"/>
                  <a:pt x="58" y="136"/>
                </a:cubicBezTo>
                <a:cubicBezTo>
                  <a:pt x="57" y="138"/>
                  <a:pt x="56" y="141"/>
                  <a:pt x="56" y="144"/>
                </a:cubicBezTo>
                <a:cubicBezTo>
                  <a:pt x="56" y="153"/>
                  <a:pt x="63" y="160"/>
                  <a:pt x="72" y="160"/>
                </a:cubicBezTo>
                <a:cubicBezTo>
                  <a:pt x="81" y="160"/>
                  <a:pt x="88" y="153"/>
                  <a:pt x="88" y="144"/>
                </a:cubicBezTo>
                <a:cubicBezTo>
                  <a:pt x="88" y="141"/>
                  <a:pt x="87" y="138"/>
                  <a:pt x="86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29" y="138"/>
                  <a:pt x="128" y="141"/>
                  <a:pt x="128" y="144"/>
                </a:cubicBezTo>
                <a:cubicBezTo>
                  <a:pt x="128" y="153"/>
                  <a:pt x="135" y="160"/>
                  <a:pt x="144" y="160"/>
                </a:cubicBezTo>
                <a:cubicBezTo>
                  <a:pt x="153" y="160"/>
                  <a:pt x="160" y="153"/>
                  <a:pt x="160" y="144"/>
                </a:cubicBezTo>
                <a:cubicBezTo>
                  <a:pt x="160" y="141"/>
                  <a:pt x="159" y="138"/>
                  <a:pt x="158" y="136"/>
                </a:cubicBezTo>
                <a:cubicBezTo>
                  <a:pt x="159" y="135"/>
                  <a:pt x="160" y="134"/>
                  <a:pt x="160" y="133"/>
                </a:cubicBezTo>
                <a:moveTo>
                  <a:pt x="144" y="64"/>
                </a:moveTo>
                <a:cubicBezTo>
                  <a:pt x="167" y="64"/>
                  <a:pt x="167" y="64"/>
                  <a:pt x="167" y="64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42" y="80"/>
                  <a:pt x="142" y="80"/>
                  <a:pt x="142" y="80"/>
                </a:cubicBezTo>
                <a:lnTo>
                  <a:pt x="144" y="64"/>
                </a:lnTo>
                <a:close/>
                <a:moveTo>
                  <a:pt x="46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74" y="80"/>
                  <a:pt x="74" y="80"/>
                  <a:pt x="74" y="80"/>
                </a:cubicBezTo>
                <a:cubicBezTo>
                  <a:pt x="50" y="80"/>
                  <a:pt x="50" y="80"/>
                  <a:pt x="50" y="80"/>
                </a:cubicBezTo>
                <a:lnTo>
                  <a:pt x="46" y="64"/>
                </a:lnTo>
                <a:close/>
                <a:moveTo>
                  <a:pt x="57" y="104"/>
                </a:moveTo>
                <a:cubicBezTo>
                  <a:pt x="52" y="88"/>
                  <a:pt x="52" y="88"/>
                  <a:pt x="52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7" y="104"/>
                  <a:pt x="77" y="104"/>
                  <a:pt x="77" y="104"/>
                </a:cubicBezTo>
                <a:lnTo>
                  <a:pt x="57" y="104"/>
                </a:lnTo>
                <a:close/>
                <a:moveTo>
                  <a:pt x="59" y="112"/>
                </a:moveTo>
                <a:cubicBezTo>
                  <a:pt x="78" y="112"/>
                  <a:pt x="78" y="112"/>
                  <a:pt x="78" y="112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3" y="128"/>
                  <a:pt x="63" y="128"/>
                  <a:pt x="63" y="128"/>
                </a:cubicBezTo>
                <a:lnTo>
                  <a:pt x="59" y="112"/>
                </a:lnTo>
                <a:close/>
                <a:moveTo>
                  <a:pt x="72" y="152"/>
                </a:moveTo>
                <a:cubicBezTo>
                  <a:pt x="68" y="152"/>
                  <a:pt x="64" y="148"/>
                  <a:pt x="64" y="144"/>
                </a:cubicBezTo>
                <a:cubicBezTo>
                  <a:pt x="64" y="140"/>
                  <a:pt x="68" y="136"/>
                  <a:pt x="72" y="136"/>
                </a:cubicBezTo>
                <a:cubicBezTo>
                  <a:pt x="76" y="136"/>
                  <a:pt x="80" y="140"/>
                  <a:pt x="80" y="144"/>
                </a:cubicBezTo>
                <a:cubicBezTo>
                  <a:pt x="80" y="148"/>
                  <a:pt x="76" y="152"/>
                  <a:pt x="72" y="152"/>
                </a:cubicBezTo>
                <a:moveTo>
                  <a:pt x="104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04" y="112"/>
                  <a:pt x="104" y="112"/>
                  <a:pt x="104" y="112"/>
                </a:cubicBezTo>
                <a:lnTo>
                  <a:pt x="104" y="128"/>
                </a:lnTo>
                <a:close/>
                <a:moveTo>
                  <a:pt x="104" y="104"/>
                </a:moveTo>
                <a:cubicBezTo>
                  <a:pt x="85" y="104"/>
                  <a:pt x="85" y="104"/>
                  <a:pt x="85" y="104"/>
                </a:cubicBezTo>
                <a:cubicBezTo>
                  <a:pt x="83" y="88"/>
                  <a:pt x="83" y="88"/>
                  <a:pt x="83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104"/>
                </a:lnTo>
                <a:close/>
                <a:moveTo>
                  <a:pt x="104" y="80"/>
                </a:moveTo>
                <a:cubicBezTo>
                  <a:pt x="82" y="80"/>
                  <a:pt x="82" y="80"/>
                  <a:pt x="82" y="80"/>
                </a:cubicBezTo>
                <a:cubicBezTo>
                  <a:pt x="80" y="64"/>
                  <a:pt x="80" y="64"/>
                  <a:pt x="80" y="64"/>
                </a:cubicBezTo>
                <a:cubicBezTo>
                  <a:pt x="104" y="64"/>
                  <a:pt x="104" y="64"/>
                  <a:pt x="104" y="64"/>
                </a:cubicBezTo>
                <a:lnTo>
                  <a:pt x="104" y="80"/>
                </a:lnTo>
                <a:close/>
                <a:moveTo>
                  <a:pt x="128" y="128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30" y="112"/>
                  <a:pt x="130" y="112"/>
                  <a:pt x="130" y="112"/>
                </a:cubicBezTo>
                <a:lnTo>
                  <a:pt x="128" y="128"/>
                </a:lnTo>
                <a:close/>
                <a:moveTo>
                  <a:pt x="131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33" y="88"/>
                  <a:pt x="133" y="88"/>
                  <a:pt x="133" y="88"/>
                </a:cubicBezTo>
                <a:lnTo>
                  <a:pt x="131" y="104"/>
                </a:lnTo>
                <a:close/>
                <a:moveTo>
                  <a:pt x="134" y="80"/>
                </a:moveTo>
                <a:cubicBezTo>
                  <a:pt x="112" y="80"/>
                  <a:pt x="112" y="80"/>
                  <a:pt x="112" y="80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36" y="64"/>
                  <a:pt x="136" y="64"/>
                  <a:pt x="136" y="64"/>
                </a:cubicBezTo>
                <a:lnTo>
                  <a:pt x="134" y="80"/>
                </a:lnTo>
                <a:close/>
                <a:moveTo>
                  <a:pt x="144" y="152"/>
                </a:moveTo>
                <a:cubicBezTo>
                  <a:pt x="140" y="152"/>
                  <a:pt x="136" y="148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moveTo>
                  <a:pt x="153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56" y="112"/>
                  <a:pt x="156" y="112"/>
                  <a:pt x="156" y="112"/>
                </a:cubicBezTo>
                <a:lnTo>
                  <a:pt x="153" y="128"/>
                </a:lnTo>
                <a:close/>
                <a:moveTo>
                  <a:pt x="139" y="104"/>
                </a:moveTo>
                <a:cubicBezTo>
                  <a:pt x="141" y="88"/>
                  <a:pt x="141" y="88"/>
                  <a:pt x="141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8" y="104"/>
                  <a:pt x="158" y="104"/>
                  <a:pt x="158" y="104"/>
                </a:cubicBezTo>
                <a:lnTo>
                  <a:pt x="139" y="10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5" name="Google Shape;985;p44"/>
          <p:cNvSpPr/>
          <p:nvPr/>
        </p:nvSpPr>
        <p:spPr>
          <a:xfrm>
            <a:off x="6649628" y="5635097"/>
            <a:ext cx="1033676" cy="939989"/>
          </a:xfrm>
          <a:custGeom>
            <a:rect b="b" l="l" r="r" t="t"/>
            <a:pathLst>
              <a:path extrusionOk="0" h="160" w="176">
                <a:moveTo>
                  <a:pt x="88" y="28"/>
                </a:moveTo>
                <a:cubicBezTo>
                  <a:pt x="104" y="28"/>
                  <a:pt x="104" y="28"/>
                  <a:pt x="104" y="28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46"/>
                  <a:pt x="106" y="48"/>
                  <a:pt x="108" y="48"/>
                </a:cubicBezTo>
                <a:cubicBezTo>
                  <a:pt x="110" y="48"/>
                  <a:pt x="112" y="46"/>
                  <a:pt x="112" y="44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30" y="28"/>
                  <a:pt x="132" y="26"/>
                  <a:pt x="132" y="24"/>
                </a:cubicBezTo>
                <a:cubicBezTo>
                  <a:pt x="132" y="22"/>
                  <a:pt x="130" y="20"/>
                  <a:pt x="128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ubicBezTo>
                  <a:pt x="106" y="0"/>
                  <a:pt x="104" y="2"/>
                  <a:pt x="104" y="4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6" y="20"/>
                  <a:pt x="84" y="22"/>
                  <a:pt x="84" y="24"/>
                </a:cubicBezTo>
                <a:cubicBezTo>
                  <a:pt x="84" y="26"/>
                  <a:pt x="86" y="28"/>
                  <a:pt x="88" y="28"/>
                </a:cubicBezTo>
                <a:moveTo>
                  <a:pt x="160" y="133"/>
                </a:moveTo>
                <a:cubicBezTo>
                  <a:pt x="160" y="133"/>
                  <a:pt x="160" y="133"/>
                  <a:pt x="160" y="133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0"/>
                  <a:pt x="176" y="60"/>
                </a:cubicBezTo>
                <a:cubicBezTo>
                  <a:pt x="176" y="58"/>
                  <a:pt x="174" y="56"/>
                  <a:pt x="17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6" y="32"/>
                  <a:pt x="3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7" y="134"/>
                  <a:pt x="57" y="135"/>
                  <a:pt x="58" y="136"/>
                </a:cubicBezTo>
                <a:cubicBezTo>
                  <a:pt x="57" y="138"/>
                  <a:pt x="56" y="141"/>
                  <a:pt x="56" y="144"/>
                </a:cubicBezTo>
                <a:cubicBezTo>
                  <a:pt x="56" y="153"/>
                  <a:pt x="63" y="160"/>
                  <a:pt x="72" y="160"/>
                </a:cubicBezTo>
                <a:cubicBezTo>
                  <a:pt x="81" y="160"/>
                  <a:pt x="88" y="153"/>
                  <a:pt x="88" y="144"/>
                </a:cubicBezTo>
                <a:cubicBezTo>
                  <a:pt x="88" y="141"/>
                  <a:pt x="87" y="138"/>
                  <a:pt x="86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29" y="138"/>
                  <a:pt x="128" y="141"/>
                  <a:pt x="128" y="144"/>
                </a:cubicBezTo>
                <a:cubicBezTo>
                  <a:pt x="128" y="153"/>
                  <a:pt x="135" y="160"/>
                  <a:pt x="144" y="160"/>
                </a:cubicBezTo>
                <a:cubicBezTo>
                  <a:pt x="153" y="160"/>
                  <a:pt x="160" y="153"/>
                  <a:pt x="160" y="144"/>
                </a:cubicBezTo>
                <a:cubicBezTo>
                  <a:pt x="160" y="141"/>
                  <a:pt x="159" y="138"/>
                  <a:pt x="158" y="136"/>
                </a:cubicBezTo>
                <a:cubicBezTo>
                  <a:pt x="159" y="135"/>
                  <a:pt x="160" y="134"/>
                  <a:pt x="160" y="133"/>
                </a:cubicBezTo>
                <a:moveTo>
                  <a:pt x="144" y="64"/>
                </a:moveTo>
                <a:cubicBezTo>
                  <a:pt x="167" y="64"/>
                  <a:pt x="167" y="64"/>
                  <a:pt x="167" y="64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42" y="80"/>
                  <a:pt x="142" y="80"/>
                  <a:pt x="142" y="80"/>
                </a:cubicBezTo>
                <a:lnTo>
                  <a:pt x="144" y="64"/>
                </a:lnTo>
                <a:close/>
                <a:moveTo>
                  <a:pt x="46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74" y="80"/>
                  <a:pt x="74" y="80"/>
                  <a:pt x="74" y="80"/>
                </a:cubicBezTo>
                <a:cubicBezTo>
                  <a:pt x="50" y="80"/>
                  <a:pt x="50" y="80"/>
                  <a:pt x="50" y="80"/>
                </a:cubicBezTo>
                <a:lnTo>
                  <a:pt x="46" y="64"/>
                </a:lnTo>
                <a:close/>
                <a:moveTo>
                  <a:pt x="57" y="104"/>
                </a:moveTo>
                <a:cubicBezTo>
                  <a:pt x="52" y="88"/>
                  <a:pt x="52" y="88"/>
                  <a:pt x="52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7" y="104"/>
                  <a:pt x="77" y="104"/>
                  <a:pt x="77" y="104"/>
                </a:cubicBezTo>
                <a:lnTo>
                  <a:pt x="57" y="104"/>
                </a:lnTo>
                <a:close/>
                <a:moveTo>
                  <a:pt x="59" y="112"/>
                </a:moveTo>
                <a:cubicBezTo>
                  <a:pt x="78" y="112"/>
                  <a:pt x="78" y="112"/>
                  <a:pt x="78" y="112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3" y="128"/>
                  <a:pt x="63" y="128"/>
                  <a:pt x="63" y="128"/>
                </a:cubicBezTo>
                <a:lnTo>
                  <a:pt x="59" y="112"/>
                </a:lnTo>
                <a:close/>
                <a:moveTo>
                  <a:pt x="72" y="152"/>
                </a:moveTo>
                <a:cubicBezTo>
                  <a:pt x="68" y="152"/>
                  <a:pt x="64" y="148"/>
                  <a:pt x="64" y="144"/>
                </a:cubicBezTo>
                <a:cubicBezTo>
                  <a:pt x="64" y="140"/>
                  <a:pt x="68" y="136"/>
                  <a:pt x="72" y="136"/>
                </a:cubicBezTo>
                <a:cubicBezTo>
                  <a:pt x="76" y="136"/>
                  <a:pt x="80" y="140"/>
                  <a:pt x="80" y="144"/>
                </a:cubicBezTo>
                <a:cubicBezTo>
                  <a:pt x="80" y="148"/>
                  <a:pt x="76" y="152"/>
                  <a:pt x="72" y="152"/>
                </a:cubicBezTo>
                <a:moveTo>
                  <a:pt x="104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04" y="112"/>
                  <a:pt x="104" y="112"/>
                  <a:pt x="104" y="112"/>
                </a:cubicBezTo>
                <a:lnTo>
                  <a:pt x="104" y="128"/>
                </a:lnTo>
                <a:close/>
                <a:moveTo>
                  <a:pt x="104" y="104"/>
                </a:moveTo>
                <a:cubicBezTo>
                  <a:pt x="85" y="104"/>
                  <a:pt x="85" y="104"/>
                  <a:pt x="85" y="104"/>
                </a:cubicBezTo>
                <a:cubicBezTo>
                  <a:pt x="83" y="88"/>
                  <a:pt x="83" y="88"/>
                  <a:pt x="83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104"/>
                </a:lnTo>
                <a:close/>
                <a:moveTo>
                  <a:pt x="104" y="80"/>
                </a:moveTo>
                <a:cubicBezTo>
                  <a:pt x="82" y="80"/>
                  <a:pt x="82" y="80"/>
                  <a:pt x="82" y="80"/>
                </a:cubicBezTo>
                <a:cubicBezTo>
                  <a:pt x="80" y="64"/>
                  <a:pt x="80" y="64"/>
                  <a:pt x="80" y="64"/>
                </a:cubicBezTo>
                <a:cubicBezTo>
                  <a:pt x="104" y="64"/>
                  <a:pt x="104" y="64"/>
                  <a:pt x="104" y="64"/>
                </a:cubicBezTo>
                <a:lnTo>
                  <a:pt x="104" y="80"/>
                </a:lnTo>
                <a:close/>
                <a:moveTo>
                  <a:pt x="128" y="128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30" y="112"/>
                  <a:pt x="130" y="112"/>
                  <a:pt x="130" y="112"/>
                </a:cubicBezTo>
                <a:lnTo>
                  <a:pt x="128" y="128"/>
                </a:lnTo>
                <a:close/>
                <a:moveTo>
                  <a:pt x="131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33" y="88"/>
                  <a:pt x="133" y="88"/>
                  <a:pt x="133" y="88"/>
                </a:cubicBezTo>
                <a:lnTo>
                  <a:pt x="131" y="104"/>
                </a:lnTo>
                <a:close/>
                <a:moveTo>
                  <a:pt x="134" y="80"/>
                </a:moveTo>
                <a:cubicBezTo>
                  <a:pt x="112" y="80"/>
                  <a:pt x="112" y="80"/>
                  <a:pt x="112" y="80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36" y="64"/>
                  <a:pt x="136" y="64"/>
                  <a:pt x="136" y="64"/>
                </a:cubicBezTo>
                <a:lnTo>
                  <a:pt x="134" y="80"/>
                </a:lnTo>
                <a:close/>
                <a:moveTo>
                  <a:pt x="144" y="152"/>
                </a:moveTo>
                <a:cubicBezTo>
                  <a:pt x="140" y="152"/>
                  <a:pt x="136" y="148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moveTo>
                  <a:pt x="153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56" y="112"/>
                  <a:pt x="156" y="112"/>
                  <a:pt x="156" y="112"/>
                </a:cubicBezTo>
                <a:lnTo>
                  <a:pt x="153" y="128"/>
                </a:lnTo>
                <a:close/>
                <a:moveTo>
                  <a:pt x="139" y="104"/>
                </a:moveTo>
                <a:cubicBezTo>
                  <a:pt x="141" y="88"/>
                  <a:pt x="141" y="88"/>
                  <a:pt x="141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8" y="104"/>
                  <a:pt x="158" y="104"/>
                  <a:pt x="158" y="104"/>
                </a:cubicBezTo>
                <a:lnTo>
                  <a:pt x="139" y="10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6" name="Google Shape;986;p44"/>
          <p:cNvSpPr/>
          <p:nvPr/>
        </p:nvSpPr>
        <p:spPr>
          <a:xfrm>
            <a:off x="8620167" y="5706925"/>
            <a:ext cx="1033676" cy="821320"/>
          </a:xfrm>
          <a:custGeom>
            <a:rect b="b" l="l" r="r" t="t"/>
            <a:pathLst>
              <a:path extrusionOk="0" h="140" w="176">
                <a:moveTo>
                  <a:pt x="88" y="8"/>
                </a:moveTo>
                <a:cubicBezTo>
                  <a:pt x="128" y="8"/>
                  <a:pt x="128" y="8"/>
                  <a:pt x="128" y="8"/>
                </a:cubicBezTo>
                <a:cubicBezTo>
                  <a:pt x="130" y="8"/>
                  <a:pt x="132" y="6"/>
                  <a:pt x="132" y="4"/>
                </a:cubicBezTo>
                <a:cubicBezTo>
                  <a:pt x="132" y="2"/>
                  <a:pt x="130" y="0"/>
                  <a:pt x="12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6"/>
                  <a:pt x="86" y="8"/>
                  <a:pt x="88" y="8"/>
                </a:cubicBezTo>
                <a:moveTo>
                  <a:pt x="160" y="113"/>
                </a:moveTo>
                <a:cubicBezTo>
                  <a:pt x="160" y="113"/>
                  <a:pt x="160" y="113"/>
                  <a:pt x="160" y="113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76" y="41"/>
                  <a:pt x="176" y="40"/>
                  <a:pt x="176" y="40"/>
                </a:cubicBezTo>
                <a:cubicBezTo>
                  <a:pt x="176" y="38"/>
                  <a:pt x="174" y="36"/>
                  <a:pt x="172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3"/>
                  <a:pt x="36" y="12"/>
                  <a:pt x="3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4"/>
                  <a:pt x="0" y="16"/>
                </a:cubicBezTo>
                <a:cubicBezTo>
                  <a:pt x="0" y="18"/>
                  <a:pt x="2" y="20"/>
                  <a:pt x="4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7" y="114"/>
                  <a:pt x="57" y="115"/>
                  <a:pt x="58" y="116"/>
                </a:cubicBezTo>
                <a:cubicBezTo>
                  <a:pt x="57" y="118"/>
                  <a:pt x="56" y="121"/>
                  <a:pt x="56" y="124"/>
                </a:cubicBezTo>
                <a:cubicBezTo>
                  <a:pt x="56" y="133"/>
                  <a:pt x="63" y="140"/>
                  <a:pt x="72" y="140"/>
                </a:cubicBezTo>
                <a:cubicBezTo>
                  <a:pt x="81" y="140"/>
                  <a:pt x="88" y="133"/>
                  <a:pt x="88" y="124"/>
                </a:cubicBezTo>
                <a:cubicBezTo>
                  <a:pt x="88" y="121"/>
                  <a:pt x="87" y="118"/>
                  <a:pt x="86" y="116"/>
                </a:cubicBezTo>
                <a:cubicBezTo>
                  <a:pt x="130" y="116"/>
                  <a:pt x="130" y="116"/>
                  <a:pt x="130" y="116"/>
                </a:cubicBezTo>
                <a:cubicBezTo>
                  <a:pt x="129" y="118"/>
                  <a:pt x="128" y="121"/>
                  <a:pt x="128" y="124"/>
                </a:cubicBezTo>
                <a:cubicBezTo>
                  <a:pt x="128" y="133"/>
                  <a:pt x="135" y="140"/>
                  <a:pt x="144" y="140"/>
                </a:cubicBezTo>
                <a:cubicBezTo>
                  <a:pt x="153" y="140"/>
                  <a:pt x="160" y="133"/>
                  <a:pt x="160" y="124"/>
                </a:cubicBezTo>
                <a:cubicBezTo>
                  <a:pt x="160" y="121"/>
                  <a:pt x="159" y="118"/>
                  <a:pt x="158" y="116"/>
                </a:cubicBezTo>
                <a:cubicBezTo>
                  <a:pt x="159" y="115"/>
                  <a:pt x="160" y="114"/>
                  <a:pt x="160" y="113"/>
                </a:cubicBezTo>
                <a:moveTo>
                  <a:pt x="144" y="44"/>
                </a:moveTo>
                <a:cubicBezTo>
                  <a:pt x="167" y="44"/>
                  <a:pt x="167" y="44"/>
                  <a:pt x="167" y="44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42" y="60"/>
                  <a:pt x="142" y="60"/>
                  <a:pt x="142" y="60"/>
                </a:cubicBezTo>
                <a:lnTo>
                  <a:pt x="144" y="44"/>
                </a:lnTo>
                <a:close/>
                <a:moveTo>
                  <a:pt x="46" y="44"/>
                </a:moveTo>
                <a:cubicBezTo>
                  <a:pt x="72" y="44"/>
                  <a:pt x="72" y="44"/>
                  <a:pt x="72" y="44"/>
                </a:cubicBezTo>
                <a:cubicBezTo>
                  <a:pt x="74" y="60"/>
                  <a:pt x="74" y="60"/>
                  <a:pt x="74" y="60"/>
                </a:cubicBezTo>
                <a:cubicBezTo>
                  <a:pt x="50" y="60"/>
                  <a:pt x="50" y="60"/>
                  <a:pt x="50" y="60"/>
                </a:cubicBezTo>
                <a:lnTo>
                  <a:pt x="46" y="44"/>
                </a:lnTo>
                <a:close/>
                <a:moveTo>
                  <a:pt x="57" y="84"/>
                </a:moveTo>
                <a:cubicBezTo>
                  <a:pt x="52" y="68"/>
                  <a:pt x="52" y="68"/>
                  <a:pt x="52" y="68"/>
                </a:cubicBezTo>
                <a:cubicBezTo>
                  <a:pt x="75" y="68"/>
                  <a:pt x="75" y="68"/>
                  <a:pt x="75" y="68"/>
                </a:cubicBezTo>
                <a:cubicBezTo>
                  <a:pt x="77" y="84"/>
                  <a:pt x="77" y="84"/>
                  <a:pt x="77" y="84"/>
                </a:cubicBezTo>
                <a:lnTo>
                  <a:pt x="57" y="84"/>
                </a:lnTo>
                <a:close/>
                <a:moveTo>
                  <a:pt x="59" y="92"/>
                </a:moveTo>
                <a:cubicBezTo>
                  <a:pt x="78" y="92"/>
                  <a:pt x="78" y="92"/>
                  <a:pt x="78" y="92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63" y="108"/>
                  <a:pt x="63" y="108"/>
                  <a:pt x="63" y="108"/>
                </a:cubicBezTo>
                <a:lnTo>
                  <a:pt x="59" y="92"/>
                </a:lnTo>
                <a:close/>
                <a:moveTo>
                  <a:pt x="72" y="132"/>
                </a:moveTo>
                <a:cubicBezTo>
                  <a:pt x="68" y="132"/>
                  <a:pt x="64" y="128"/>
                  <a:pt x="64" y="124"/>
                </a:cubicBezTo>
                <a:cubicBezTo>
                  <a:pt x="64" y="120"/>
                  <a:pt x="68" y="116"/>
                  <a:pt x="72" y="116"/>
                </a:cubicBezTo>
                <a:cubicBezTo>
                  <a:pt x="76" y="116"/>
                  <a:pt x="80" y="120"/>
                  <a:pt x="80" y="124"/>
                </a:cubicBezTo>
                <a:cubicBezTo>
                  <a:pt x="80" y="128"/>
                  <a:pt x="76" y="132"/>
                  <a:pt x="72" y="132"/>
                </a:cubicBezTo>
                <a:moveTo>
                  <a:pt x="104" y="108"/>
                </a:moveTo>
                <a:cubicBezTo>
                  <a:pt x="88" y="108"/>
                  <a:pt x="88" y="108"/>
                  <a:pt x="88" y="108"/>
                </a:cubicBezTo>
                <a:cubicBezTo>
                  <a:pt x="86" y="92"/>
                  <a:pt x="86" y="92"/>
                  <a:pt x="86" y="92"/>
                </a:cubicBezTo>
                <a:cubicBezTo>
                  <a:pt x="104" y="92"/>
                  <a:pt x="104" y="92"/>
                  <a:pt x="104" y="92"/>
                </a:cubicBezTo>
                <a:lnTo>
                  <a:pt x="104" y="108"/>
                </a:lnTo>
                <a:close/>
                <a:moveTo>
                  <a:pt x="104" y="84"/>
                </a:moveTo>
                <a:cubicBezTo>
                  <a:pt x="85" y="84"/>
                  <a:pt x="85" y="84"/>
                  <a:pt x="85" y="84"/>
                </a:cubicBezTo>
                <a:cubicBezTo>
                  <a:pt x="83" y="68"/>
                  <a:pt x="83" y="68"/>
                  <a:pt x="83" y="68"/>
                </a:cubicBezTo>
                <a:cubicBezTo>
                  <a:pt x="104" y="68"/>
                  <a:pt x="104" y="68"/>
                  <a:pt x="104" y="68"/>
                </a:cubicBezTo>
                <a:lnTo>
                  <a:pt x="104" y="84"/>
                </a:lnTo>
                <a:close/>
                <a:moveTo>
                  <a:pt x="104" y="60"/>
                </a:moveTo>
                <a:cubicBezTo>
                  <a:pt x="82" y="60"/>
                  <a:pt x="82" y="60"/>
                  <a:pt x="82" y="60"/>
                </a:cubicBezTo>
                <a:cubicBezTo>
                  <a:pt x="80" y="44"/>
                  <a:pt x="80" y="44"/>
                  <a:pt x="80" y="44"/>
                </a:cubicBezTo>
                <a:cubicBezTo>
                  <a:pt x="104" y="44"/>
                  <a:pt x="104" y="44"/>
                  <a:pt x="104" y="44"/>
                </a:cubicBezTo>
                <a:lnTo>
                  <a:pt x="104" y="60"/>
                </a:lnTo>
                <a:close/>
                <a:moveTo>
                  <a:pt x="128" y="108"/>
                </a:moveTo>
                <a:cubicBezTo>
                  <a:pt x="112" y="108"/>
                  <a:pt x="112" y="108"/>
                  <a:pt x="112" y="108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30" y="92"/>
                  <a:pt x="130" y="92"/>
                  <a:pt x="130" y="92"/>
                </a:cubicBezTo>
                <a:lnTo>
                  <a:pt x="128" y="108"/>
                </a:lnTo>
                <a:close/>
                <a:moveTo>
                  <a:pt x="131" y="84"/>
                </a:moveTo>
                <a:cubicBezTo>
                  <a:pt x="112" y="84"/>
                  <a:pt x="112" y="84"/>
                  <a:pt x="112" y="84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33" y="68"/>
                  <a:pt x="133" y="68"/>
                  <a:pt x="133" y="68"/>
                </a:cubicBezTo>
                <a:lnTo>
                  <a:pt x="131" y="84"/>
                </a:lnTo>
                <a:close/>
                <a:moveTo>
                  <a:pt x="134" y="60"/>
                </a:moveTo>
                <a:cubicBezTo>
                  <a:pt x="112" y="60"/>
                  <a:pt x="112" y="60"/>
                  <a:pt x="112" y="60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36" y="44"/>
                  <a:pt x="136" y="44"/>
                  <a:pt x="136" y="44"/>
                </a:cubicBezTo>
                <a:lnTo>
                  <a:pt x="134" y="60"/>
                </a:lnTo>
                <a:close/>
                <a:moveTo>
                  <a:pt x="144" y="132"/>
                </a:moveTo>
                <a:cubicBezTo>
                  <a:pt x="140" y="132"/>
                  <a:pt x="136" y="128"/>
                  <a:pt x="136" y="124"/>
                </a:cubicBezTo>
                <a:cubicBezTo>
                  <a:pt x="136" y="120"/>
                  <a:pt x="140" y="116"/>
                  <a:pt x="144" y="116"/>
                </a:cubicBezTo>
                <a:cubicBezTo>
                  <a:pt x="148" y="116"/>
                  <a:pt x="152" y="120"/>
                  <a:pt x="152" y="124"/>
                </a:cubicBezTo>
                <a:cubicBezTo>
                  <a:pt x="152" y="128"/>
                  <a:pt x="148" y="132"/>
                  <a:pt x="144" y="132"/>
                </a:cubicBezTo>
                <a:moveTo>
                  <a:pt x="153" y="108"/>
                </a:moveTo>
                <a:cubicBezTo>
                  <a:pt x="136" y="108"/>
                  <a:pt x="136" y="108"/>
                  <a:pt x="136" y="108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56" y="92"/>
                  <a:pt x="156" y="92"/>
                  <a:pt x="156" y="92"/>
                </a:cubicBezTo>
                <a:lnTo>
                  <a:pt x="153" y="108"/>
                </a:lnTo>
                <a:close/>
                <a:moveTo>
                  <a:pt x="139" y="84"/>
                </a:moveTo>
                <a:cubicBezTo>
                  <a:pt x="141" y="68"/>
                  <a:pt x="141" y="68"/>
                  <a:pt x="141" y="68"/>
                </a:cubicBezTo>
                <a:cubicBezTo>
                  <a:pt x="162" y="68"/>
                  <a:pt x="162" y="68"/>
                  <a:pt x="162" y="68"/>
                </a:cubicBezTo>
                <a:cubicBezTo>
                  <a:pt x="158" y="84"/>
                  <a:pt x="158" y="84"/>
                  <a:pt x="158" y="84"/>
                </a:cubicBezTo>
                <a:lnTo>
                  <a:pt x="139" y="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7" name="Google Shape;987;p44"/>
          <p:cNvSpPr/>
          <p:nvPr/>
        </p:nvSpPr>
        <p:spPr>
          <a:xfrm>
            <a:off x="10687516" y="5588255"/>
            <a:ext cx="846302" cy="1033677"/>
          </a:xfrm>
          <a:custGeom>
            <a:rect b="b" l="l" r="r" t="t"/>
            <a:pathLst>
              <a:path extrusionOk="0" h="176" w="144">
                <a:moveTo>
                  <a:pt x="80" y="56"/>
                </a:moveTo>
                <a:cubicBezTo>
                  <a:pt x="16" y="56"/>
                  <a:pt x="16" y="56"/>
                  <a:pt x="16" y="56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80" y="112"/>
                  <a:pt x="80" y="112"/>
                  <a:pt x="80" y="112"/>
                </a:cubicBezTo>
                <a:lnTo>
                  <a:pt x="80" y="56"/>
                </a:lnTo>
                <a:close/>
                <a:moveTo>
                  <a:pt x="72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64"/>
                  <a:pt x="24" y="64"/>
                  <a:pt x="24" y="64"/>
                </a:cubicBezTo>
                <a:cubicBezTo>
                  <a:pt x="72" y="64"/>
                  <a:pt x="72" y="64"/>
                  <a:pt x="72" y="64"/>
                </a:cubicBezTo>
                <a:lnTo>
                  <a:pt x="72" y="104"/>
                </a:lnTo>
                <a:close/>
                <a:moveTo>
                  <a:pt x="96" y="104"/>
                </a:moveTo>
                <a:cubicBezTo>
                  <a:pt x="88" y="104"/>
                  <a:pt x="88" y="104"/>
                  <a:pt x="88" y="104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6" y="112"/>
                  <a:pt x="96" y="112"/>
                  <a:pt x="96" y="112"/>
                </a:cubicBezTo>
                <a:lnTo>
                  <a:pt x="96" y="104"/>
                </a:lnTo>
                <a:close/>
                <a:moveTo>
                  <a:pt x="48" y="128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48" y="120"/>
                  <a:pt x="48" y="120"/>
                  <a:pt x="48" y="120"/>
                </a:cubicBezTo>
                <a:lnTo>
                  <a:pt x="48" y="128"/>
                </a:lnTo>
                <a:close/>
                <a:moveTo>
                  <a:pt x="60" y="160"/>
                </a:moveTo>
                <a:cubicBezTo>
                  <a:pt x="84" y="160"/>
                  <a:pt x="84" y="160"/>
                  <a:pt x="84" y="160"/>
                </a:cubicBezTo>
                <a:cubicBezTo>
                  <a:pt x="86" y="160"/>
                  <a:pt x="88" y="158"/>
                  <a:pt x="88" y="156"/>
                </a:cubicBezTo>
                <a:cubicBezTo>
                  <a:pt x="88" y="154"/>
                  <a:pt x="86" y="152"/>
                  <a:pt x="84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58" y="152"/>
                  <a:pt x="56" y="154"/>
                  <a:pt x="56" y="156"/>
                </a:cubicBezTo>
                <a:cubicBezTo>
                  <a:pt x="56" y="158"/>
                  <a:pt x="58" y="160"/>
                  <a:pt x="60" y="160"/>
                </a:cubicBezTo>
                <a:moveTo>
                  <a:pt x="32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2" y="120"/>
                  <a:pt x="32" y="120"/>
                  <a:pt x="32" y="120"/>
                </a:cubicBezTo>
                <a:lnTo>
                  <a:pt x="32" y="128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136" y="40"/>
                </a:moveTo>
                <a:cubicBezTo>
                  <a:pt x="108" y="40"/>
                  <a:pt x="108" y="40"/>
                  <a:pt x="108" y="40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4" y="24"/>
                  <a:pt x="128" y="20"/>
                  <a:pt x="128" y="16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4"/>
                  <a:pt x="124" y="0"/>
                  <a:pt x="120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20"/>
                  <a:pt x="68" y="24"/>
                  <a:pt x="72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4" y="40"/>
                  <a:pt x="84" y="40"/>
                  <a:pt x="84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4"/>
                  <a:pt x="140" y="40"/>
                  <a:pt x="136" y="40"/>
                </a:cubicBezTo>
                <a:moveTo>
                  <a:pt x="80" y="16"/>
                </a:moveTo>
                <a:cubicBezTo>
                  <a:pt x="72" y="16"/>
                  <a:pt x="72" y="16"/>
                  <a:pt x="72" y="16"/>
                </a:cubicBezTo>
                <a:cubicBezTo>
                  <a:pt x="72" y="8"/>
                  <a:pt x="72" y="8"/>
                  <a:pt x="72" y="8"/>
                </a:cubicBezTo>
                <a:cubicBezTo>
                  <a:pt x="80" y="8"/>
                  <a:pt x="80" y="8"/>
                  <a:pt x="80" y="8"/>
                </a:cubicBezTo>
                <a:lnTo>
                  <a:pt x="80" y="16"/>
                </a:lnTo>
                <a:close/>
                <a:moveTo>
                  <a:pt x="88" y="8"/>
                </a:moveTo>
                <a:cubicBezTo>
                  <a:pt x="120" y="8"/>
                  <a:pt x="120" y="8"/>
                  <a:pt x="120" y="8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88" y="16"/>
                  <a:pt x="88" y="16"/>
                  <a:pt x="88" y="16"/>
                </a:cubicBezTo>
                <a:lnTo>
                  <a:pt x="88" y="8"/>
                </a:lnTo>
                <a:close/>
                <a:moveTo>
                  <a:pt x="100" y="40"/>
                </a:moveTo>
                <a:cubicBezTo>
                  <a:pt x="92" y="40"/>
                  <a:pt x="92" y="40"/>
                  <a:pt x="92" y="40"/>
                </a:cubicBezTo>
                <a:cubicBezTo>
                  <a:pt x="92" y="24"/>
                  <a:pt x="92" y="24"/>
                  <a:pt x="92" y="24"/>
                </a:cubicBezTo>
                <a:cubicBezTo>
                  <a:pt x="100" y="24"/>
                  <a:pt x="100" y="24"/>
                  <a:pt x="100" y="24"/>
                </a:cubicBezTo>
                <a:lnTo>
                  <a:pt x="100" y="40"/>
                </a:lnTo>
                <a:close/>
                <a:moveTo>
                  <a:pt x="136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144"/>
                  <a:pt x="8" y="144"/>
                  <a:pt x="8" y="144"/>
                </a:cubicBezTo>
                <a:cubicBezTo>
                  <a:pt x="136" y="144"/>
                  <a:pt x="136" y="144"/>
                  <a:pt x="136" y="144"/>
                </a:cubicBezTo>
                <a:lnTo>
                  <a:pt x="136" y="168"/>
                </a:lnTo>
                <a:close/>
                <a:moveTo>
                  <a:pt x="136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48"/>
                  <a:pt x="8" y="48"/>
                  <a:pt x="8" y="48"/>
                </a:cubicBezTo>
                <a:cubicBezTo>
                  <a:pt x="136" y="48"/>
                  <a:pt x="136" y="48"/>
                  <a:pt x="136" y="48"/>
                </a:cubicBezTo>
                <a:lnTo>
                  <a:pt x="136" y="136"/>
                </a:lnTo>
                <a:close/>
                <a:moveTo>
                  <a:pt x="120" y="112"/>
                </a:moveTo>
                <a:cubicBezTo>
                  <a:pt x="128" y="112"/>
                  <a:pt x="128" y="112"/>
                  <a:pt x="128" y="112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0" y="104"/>
                  <a:pt x="120" y="104"/>
                  <a:pt x="120" y="104"/>
                </a:cubicBezTo>
                <a:lnTo>
                  <a:pt x="120" y="112"/>
                </a:lnTo>
                <a:close/>
                <a:moveTo>
                  <a:pt x="104" y="112"/>
                </a:moveTo>
                <a:cubicBezTo>
                  <a:pt x="112" y="112"/>
                  <a:pt x="112" y="112"/>
                  <a:pt x="112" y="112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12"/>
                </a:lnTo>
                <a:close/>
                <a:moveTo>
                  <a:pt x="120" y="96"/>
                </a:moveTo>
                <a:cubicBezTo>
                  <a:pt x="128" y="96"/>
                  <a:pt x="128" y="96"/>
                  <a:pt x="128" y="96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0" y="88"/>
                  <a:pt x="120" y="88"/>
                  <a:pt x="120" y="88"/>
                </a:cubicBezTo>
                <a:lnTo>
                  <a:pt x="120" y="96"/>
                </a:lnTo>
                <a:close/>
                <a:moveTo>
                  <a:pt x="120" y="80"/>
                </a:moveTo>
                <a:cubicBezTo>
                  <a:pt x="128" y="80"/>
                  <a:pt x="128" y="80"/>
                  <a:pt x="128" y="80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80"/>
                </a:lnTo>
                <a:close/>
                <a:moveTo>
                  <a:pt x="128" y="56"/>
                </a:moveTo>
                <a:cubicBezTo>
                  <a:pt x="88" y="56"/>
                  <a:pt x="88" y="56"/>
                  <a:pt x="88" y="56"/>
                </a:cubicBezTo>
                <a:cubicBezTo>
                  <a:pt x="88" y="64"/>
                  <a:pt x="88" y="64"/>
                  <a:pt x="88" y="64"/>
                </a:cubicBezTo>
                <a:cubicBezTo>
                  <a:pt x="128" y="64"/>
                  <a:pt x="128" y="64"/>
                  <a:pt x="128" y="64"/>
                </a:cubicBezTo>
                <a:lnTo>
                  <a:pt x="128" y="56"/>
                </a:lnTo>
                <a:close/>
                <a:moveTo>
                  <a:pt x="112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12" y="80"/>
                  <a:pt x="112" y="80"/>
                  <a:pt x="112" y="80"/>
                </a:cubicBezTo>
                <a:lnTo>
                  <a:pt x="112" y="72"/>
                </a:lnTo>
                <a:close/>
                <a:moveTo>
                  <a:pt x="96" y="72"/>
                </a:moveTo>
                <a:cubicBezTo>
                  <a:pt x="88" y="72"/>
                  <a:pt x="88" y="72"/>
                  <a:pt x="88" y="72"/>
                </a:cubicBezTo>
                <a:cubicBezTo>
                  <a:pt x="88" y="80"/>
                  <a:pt x="88" y="80"/>
                  <a:pt x="88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72"/>
                </a:lnTo>
                <a:close/>
                <a:moveTo>
                  <a:pt x="104" y="128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04" y="120"/>
                  <a:pt x="104" y="120"/>
                  <a:pt x="104" y="120"/>
                </a:cubicBezTo>
                <a:lnTo>
                  <a:pt x="104" y="128"/>
                </a:lnTo>
                <a:close/>
                <a:moveTo>
                  <a:pt x="104" y="96"/>
                </a:moveTo>
                <a:cubicBezTo>
                  <a:pt x="112" y="96"/>
                  <a:pt x="112" y="96"/>
                  <a:pt x="112" y="9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96"/>
                </a:lnTo>
                <a:close/>
                <a:moveTo>
                  <a:pt x="96" y="88"/>
                </a:moveTo>
                <a:cubicBezTo>
                  <a:pt x="88" y="88"/>
                  <a:pt x="88" y="88"/>
                  <a:pt x="88" y="88"/>
                </a:cubicBezTo>
                <a:cubicBezTo>
                  <a:pt x="88" y="96"/>
                  <a:pt x="88" y="96"/>
                  <a:pt x="88" y="96"/>
                </a:cubicBezTo>
                <a:cubicBezTo>
                  <a:pt x="96" y="96"/>
                  <a:pt x="96" y="96"/>
                  <a:pt x="96" y="96"/>
                </a:cubicBezTo>
                <a:lnTo>
                  <a:pt x="96" y="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8" name="Google Shape;988;p44"/>
          <p:cNvSpPr/>
          <p:nvPr/>
        </p:nvSpPr>
        <p:spPr>
          <a:xfrm>
            <a:off x="12611212" y="5588255"/>
            <a:ext cx="939988" cy="1033677"/>
          </a:xfrm>
          <a:custGeom>
            <a:rect b="b" l="l" r="r" t="t"/>
            <a:pathLst>
              <a:path extrusionOk="0" h="176" w="160">
                <a:moveTo>
                  <a:pt x="160" y="171"/>
                </a:moveTo>
                <a:cubicBezTo>
                  <a:pt x="160" y="171"/>
                  <a:pt x="160" y="171"/>
                  <a:pt x="160" y="171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0"/>
                  <a:pt x="142" y="48"/>
                  <a:pt x="140" y="48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2" y="14"/>
                  <a:pt x="98" y="0"/>
                  <a:pt x="80" y="0"/>
                </a:cubicBezTo>
                <a:cubicBezTo>
                  <a:pt x="62" y="0"/>
                  <a:pt x="48" y="14"/>
                  <a:pt x="48" y="32"/>
                </a:cubicBezTo>
                <a:cubicBezTo>
                  <a:pt x="48" y="48"/>
                  <a:pt x="48" y="48"/>
                  <a:pt x="48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18" y="48"/>
                  <a:pt x="16" y="50"/>
                  <a:pt x="16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8" y="176"/>
                  <a:pt x="160" y="174"/>
                  <a:pt x="160" y="172"/>
                </a:cubicBezTo>
                <a:cubicBezTo>
                  <a:pt x="160" y="172"/>
                  <a:pt x="160" y="172"/>
                  <a:pt x="160" y="171"/>
                </a:cubicBezTo>
                <a:moveTo>
                  <a:pt x="56" y="32"/>
                </a:moveTo>
                <a:cubicBezTo>
                  <a:pt x="56" y="19"/>
                  <a:pt x="67" y="8"/>
                  <a:pt x="80" y="8"/>
                </a:cubicBezTo>
                <a:cubicBezTo>
                  <a:pt x="93" y="8"/>
                  <a:pt x="104" y="19"/>
                  <a:pt x="104" y="32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56" y="48"/>
                  <a:pt x="56" y="48"/>
                  <a:pt x="56" y="48"/>
                </a:cubicBezTo>
                <a:lnTo>
                  <a:pt x="56" y="32"/>
                </a:lnTo>
                <a:close/>
                <a:moveTo>
                  <a:pt x="24" y="56"/>
                </a:moveTo>
                <a:cubicBezTo>
                  <a:pt x="48" y="56"/>
                  <a:pt x="48" y="56"/>
                  <a:pt x="48" y="56"/>
                </a:cubicBezTo>
                <a:cubicBezTo>
                  <a:pt x="48" y="73"/>
                  <a:pt x="48" y="73"/>
                  <a:pt x="48" y="73"/>
                </a:cubicBezTo>
                <a:cubicBezTo>
                  <a:pt x="46" y="74"/>
                  <a:pt x="44" y="77"/>
                  <a:pt x="44" y="80"/>
                </a:cubicBezTo>
                <a:cubicBezTo>
                  <a:pt x="44" y="84"/>
                  <a:pt x="48" y="88"/>
                  <a:pt x="52" y="88"/>
                </a:cubicBezTo>
                <a:cubicBezTo>
                  <a:pt x="56" y="88"/>
                  <a:pt x="60" y="84"/>
                  <a:pt x="60" y="80"/>
                </a:cubicBezTo>
                <a:cubicBezTo>
                  <a:pt x="60" y="77"/>
                  <a:pt x="58" y="74"/>
                  <a:pt x="56" y="73"/>
                </a:cubicBezTo>
                <a:cubicBezTo>
                  <a:pt x="56" y="56"/>
                  <a:pt x="56" y="56"/>
                  <a:pt x="56" y="56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02" y="74"/>
                  <a:pt x="100" y="77"/>
                  <a:pt x="100" y="80"/>
                </a:cubicBezTo>
                <a:cubicBezTo>
                  <a:pt x="100" y="84"/>
                  <a:pt x="104" y="88"/>
                  <a:pt x="108" y="88"/>
                </a:cubicBezTo>
                <a:cubicBezTo>
                  <a:pt x="112" y="88"/>
                  <a:pt x="116" y="84"/>
                  <a:pt x="116" y="80"/>
                </a:cubicBezTo>
                <a:cubicBezTo>
                  <a:pt x="116" y="77"/>
                  <a:pt x="114" y="74"/>
                  <a:pt x="112" y="73"/>
                </a:cubicBezTo>
                <a:cubicBezTo>
                  <a:pt x="112" y="56"/>
                  <a:pt x="112" y="56"/>
                  <a:pt x="112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49" y="152"/>
                  <a:pt x="149" y="152"/>
                  <a:pt x="149" y="152"/>
                </a:cubicBezTo>
                <a:cubicBezTo>
                  <a:pt x="11" y="152"/>
                  <a:pt x="11" y="152"/>
                  <a:pt x="11" y="152"/>
                </a:cubicBezTo>
                <a:lnTo>
                  <a:pt x="24" y="56"/>
                </a:lnTo>
                <a:close/>
                <a:moveTo>
                  <a:pt x="9" y="168"/>
                </a:moveTo>
                <a:cubicBezTo>
                  <a:pt x="10" y="160"/>
                  <a:pt x="10" y="160"/>
                  <a:pt x="10" y="160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1" y="168"/>
                  <a:pt x="151" y="168"/>
                  <a:pt x="151" y="168"/>
                </a:cubicBezTo>
                <a:lnTo>
                  <a:pt x="9" y="16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9" name="Google Shape;989;p44"/>
          <p:cNvSpPr/>
          <p:nvPr/>
        </p:nvSpPr>
        <p:spPr>
          <a:xfrm>
            <a:off x="14513049" y="5588255"/>
            <a:ext cx="1033676" cy="1033677"/>
          </a:xfrm>
          <a:custGeom>
            <a:rect b="b" l="l" r="r" t="t"/>
            <a:pathLst>
              <a:path extrusionOk="0" h="176" w="176">
                <a:moveTo>
                  <a:pt x="144" y="171"/>
                </a:moveTo>
                <a:cubicBezTo>
                  <a:pt x="136" y="67"/>
                  <a:pt x="136" y="67"/>
                  <a:pt x="136" y="67"/>
                </a:cubicBezTo>
                <a:cubicBezTo>
                  <a:pt x="136" y="67"/>
                  <a:pt x="136" y="67"/>
                  <a:pt x="136" y="67"/>
                </a:cubicBezTo>
                <a:cubicBezTo>
                  <a:pt x="136" y="66"/>
                  <a:pt x="134" y="64"/>
                  <a:pt x="132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4" y="38"/>
                  <a:pt x="90" y="24"/>
                  <a:pt x="72" y="24"/>
                </a:cubicBezTo>
                <a:cubicBezTo>
                  <a:pt x="54" y="24"/>
                  <a:pt x="40" y="38"/>
                  <a:pt x="40" y="56"/>
                </a:cubicBezTo>
                <a:cubicBezTo>
                  <a:pt x="40" y="64"/>
                  <a:pt x="40" y="64"/>
                  <a:pt x="40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0" y="64"/>
                  <a:pt x="8" y="66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42" y="176"/>
                  <a:pt x="144" y="174"/>
                  <a:pt x="144" y="172"/>
                </a:cubicBezTo>
                <a:cubicBezTo>
                  <a:pt x="144" y="172"/>
                  <a:pt x="144" y="172"/>
                  <a:pt x="144" y="171"/>
                </a:cubicBezTo>
                <a:close/>
                <a:moveTo>
                  <a:pt x="48" y="56"/>
                </a:moveTo>
                <a:cubicBezTo>
                  <a:pt x="48" y="43"/>
                  <a:pt x="59" y="32"/>
                  <a:pt x="72" y="32"/>
                </a:cubicBezTo>
                <a:cubicBezTo>
                  <a:pt x="85" y="32"/>
                  <a:pt x="96" y="43"/>
                  <a:pt x="96" y="56"/>
                </a:cubicBezTo>
                <a:cubicBezTo>
                  <a:pt x="96" y="64"/>
                  <a:pt x="96" y="64"/>
                  <a:pt x="96" y="64"/>
                </a:cubicBezTo>
                <a:cubicBezTo>
                  <a:pt x="48" y="64"/>
                  <a:pt x="48" y="64"/>
                  <a:pt x="48" y="64"/>
                </a:cubicBezTo>
                <a:lnTo>
                  <a:pt x="48" y="56"/>
                </a:lnTo>
                <a:close/>
                <a:moveTo>
                  <a:pt x="16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0" y="89"/>
                  <a:pt x="40" y="89"/>
                  <a:pt x="40" y="89"/>
                </a:cubicBezTo>
                <a:cubicBezTo>
                  <a:pt x="38" y="90"/>
                  <a:pt x="36" y="93"/>
                  <a:pt x="36" y="96"/>
                </a:cubicBezTo>
                <a:cubicBezTo>
                  <a:pt x="36" y="100"/>
                  <a:pt x="40" y="104"/>
                  <a:pt x="44" y="104"/>
                </a:cubicBezTo>
                <a:cubicBezTo>
                  <a:pt x="48" y="104"/>
                  <a:pt x="52" y="100"/>
                  <a:pt x="52" y="96"/>
                </a:cubicBezTo>
                <a:cubicBezTo>
                  <a:pt x="52" y="93"/>
                  <a:pt x="50" y="90"/>
                  <a:pt x="48" y="89"/>
                </a:cubicBezTo>
                <a:cubicBezTo>
                  <a:pt x="48" y="72"/>
                  <a:pt x="48" y="72"/>
                  <a:pt x="48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96" y="89"/>
                  <a:pt x="96" y="89"/>
                  <a:pt x="96" y="89"/>
                </a:cubicBezTo>
                <a:cubicBezTo>
                  <a:pt x="94" y="90"/>
                  <a:pt x="92" y="93"/>
                  <a:pt x="92" y="96"/>
                </a:cubicBezTo>
                <a:cubicBezTo>
                  <a:pt x="92" y="100"/>
                  <a:pt x="96" y="104"/>
                  <a:pt x="100" y="104"/>
                </a:cubicBezTo>
                <a:cubicBezTo>
                  <a:pt x="104" y="104"/>
                  <a:pt x="108" y="100"/>
                  <a:pt x="108" y="96"/>
                </a:cubicBezTo>
                <a:cubicBezTo>
                  <a:pt x="108" y="93"/>
                  <a:pt x="106" y="90"/>
                  <a:pt x="104" y="89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34" y="152"/>
                  <a:pt x="134" y="152"/>
                  <a:pt x="134" y="152"/>
                </a:cubicBezTo>
                <a:cubicBezTo>
                  <a:pt x="10" y="152"/>
                  <a:pt x="10" y="152"/>
                  <a:pt x="10" y="152"/>
                </a:cubicBezTo>
                <a:lnTo>
                  <a:pt x="16" y="72"/>
                </a:lnTo>
                <a:close/>
                <a:moveTo>
                  <a:pt x="8" y="168"/>
                </a:moveTo>
                <a:cubicBezTo>
                  <a:pt x="9" y="160"/>
                  <a:pt x="9" y="160"/>
                  <a:pt x="9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6" y="168"/>
                  <a:pt x="136" y="168"/>
                  <a:pt x="136" y="168"/>
                </a:cubicBezTo>
                <a:lnTo>
                  <a:pt x="8" y="168"/>
                </a:lnTo>
                <a:close/>
                <a:moveTo>
                  <a:pt x="176" y="147"/>
                </a:moveTo>
                <a:cubicBezTo>
                  <a:pt x="176" y="147"/>
                  <a:pt x="176" y="147"/>
                  <a:pt x="176" y="147"/>
                </a:cubicBezTo>
                <a:cubicBezTo>
                  <a:pt x="168" y="43"/>
                  <a:pt x="168" y="43"/>
                  <a:pt x="168" y="43"/>
                </a:cubicBezTo>
                <a:cubicBezTo>
                  <a:pt x="168" y="43"/>
                  <a:pt x="168" y="43"/>
                  <a:pt x="168" y="43"/>
                </a:cubicBezTo>
                <a:cubicBezTo>
                  <a:pt x="168" y="42"/>
                  <a:pt x="166" y="40"/>
                  <a:pt x="164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14"/>
                  <a:pt x="122" y="0"/>
                  <a:pt x="104" y="0"/>
                </a:cubicBezTo>
                <a:cubicBezTo>
                  <a:pt x="92" y="0"/>
                  <a:pt x="82" y="7"/>
                  <a:pt x="76" y="16"/>
                </a:cubicBezTo>
                <a:cubicBezTo>
                  <a:pt x="79" y="17"/>
                  <a:pt x="82" y="17"/>
                  <a:pt x="85" y="18"/>
                </a:cubicBezTo>
                <a:cubicBezTo>
                  <a:pt x="89" y="12"/>
                  <a:pt x="96" y="8"/>
                  <a:pt x="104" y="8"/>
                </a:cubicBezTo>
                <a:cubicBezTo>
                  <a:pt x="117" y="8"/>
                  <a:pt x="128" y="19"/>
                  <a:pt x="128" y="32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10" y="43"/>
                  <a:pt x="111" y="45"/>
                  <a:pt x="111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3" y="56"/>
                  <a:pt x="135" y="56"/>
                  <a:pt x="136" y="57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6" y="128"/>
                  <a:pt x="166" y="128"/>
                  <a:pt x="166" y="128"/>
                </a:cubicBezTo>
                <a:cubicBezTo>
                  <a:pt x="149" y="128"/>
                  <a:pt x="149" y="128"/>
                  <a:pt x="149" y="128"/>
                </a:cubicBezTo>
                <a:cubicBezTo>
                  <a:pt x="149" y="136"/>
                  <a:pt x="149" y="136"/>
                  <a:pt x="149" y="136"/>
                </a:cubicBezTo>
                <a:cubicBezTo>
                  <a:pt x="167" y="136"/>
                  <a:pt x="167" y="136"/>
                  <a:pt x="167" y="136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51" y="152"/>
                  <a:pt x="151" y="152"/>
                  <a:pt x="151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4" y="152"/>
                  <a:pt x="176" y="150"/>
                  <a:pt x="176" y="148"/>
                </a:cubicBezTo>
                <a:cubicBezTo>
                  <a:pt x="176" y="148"/>
                  <a:pt x="176" y="148"/>
                  <a:pt x="176" y="147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0" name="Google Shape;990;p44"/>
          <p:cNvSpPr/>
          <p:nvPr/>
        </p:nvSpPr>
        <p:spPr>
          <a:xfrm>
            <a:off x="16508571" y="5685063"/>
            <a:ext cx="1033676" cy="843179"/>
          </a:xfrm>
          <a:custGeom>
            <a:rect b="b" l="l" r="r" t="t"/>
            <a:pathLst>
              <a:path extrusionOk="0" h="144" w="176">
                <a:moveTo>
                  <a:pt x="168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85" y="1"/>
                  <a:pt x="85" y="1"/>
                  <a:pt x="85" y="1"/>
                </a:cubicBezTo>
                <a:cubicBezTo>
                  <a:pt x="19" y="48"/>
                  <a:pt x="19" y="48"/>
                  <a:pt x="19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5" y="143"/>
                  <a:pt x="26" y="144"/>
                  <a:pt x="2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0" y="144"/>
                  <a:pt x="151" y="143"/>
                  <a:pt x="152" y="141"/>
                </a:cubicBezTo>
                <a:cubicBezTo>
                  <a:pt x="152" y="141"/>
                  <a:pt x="152" y="141"/>
                  <a:pt x="152" y="141"/>
                </a:cubicBezTo>
                <a:cubicBezTo>
                  <a:pt x="166" y="72"/>
                  <a:pt x="166" y="72"/>
                  <a:pt x="166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52"/>
                  <a:pt x="172" y="48"/>
                  <a:pt x="168" y="48"/>
                </a:cubicBezTo>
                <a:moveTo>
                  <a:pt x="88" y="9"/>
                </a:moveTo>
                <a:cubicBezTo>
                  <a:pt x="144" y="48"/>
                  <a:pt x="144" y="48"/>
                  <a:pt x="144" y="48"/>
                </a:cubicBezTo>
                <a:cubicBezTo>
                  <a:pt x="32" y="48"/>
                  <a:pt x="32" y="48"/>
                  <a:pt x="32" y="48"/>
                </a:cubicBezTo>
                <a:lnTo>
                  <a:pt x="88" y="9"/>
                </a:lnTo>
                <a:close/>
                <a:moveTo>
                  <a:pt x="18" y="72"/>
                </a:moveTo>
                <a:cubicBezTo>
                  <a:pt x="45" y="72"/>
                  <a:pt x="45" y="72"/>
                  <a:pt x="45" y="72"/>
                </a:cubicBezTo>
                <a:cubicBezTo>
                  <a:pt x="48" y="88"/>
                  <a:pt x="48" y="88"/>
                  <a:pt x="48" y="88"/>
                </a:cubicBezTo>
                <a:cubicBezTo>
                  <a:pt x="21" y="88"/>
                  <a:pt x="21" y="88"/>
                  <a:pt x="21" y="88"/>
                </a:cubicBezTo>
                <a:lnTo>
                  <a:pt x="18" y="72"/>
                </a:lnTo>
                <a:close/>
                <a:moveTo>
                  <a:pt x="23" y="96"/>
                </a:moveTo>
                <a:cubicBezTo>
                  <a:pt x="49" y="96"/>
                  <a:pt x="49" y="96"/>
                  <a:pt x="49" y="96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26" y="112"/>
                  <a:pt x="26" y="112"/>
                  <a:pt x="26" y="112"/>
                </a:cubicBezTo>
                <a:lnTo>
                  <a:pt x="23" y="96"/>
                </a:lnTo>
                <a:close/>
                <a:moveTo>
                  <a:pt x="31" y="136"/>
                </a:moveTo>
                <a:cubicBezTo>
                  <a:pt x="28" y="120"/>
                  <a:pt x="28" y="120"/>
                  <a:pt x="28" y="12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5" y="136"/>
                  <a:pt x="55" y="136"/>
                  <a:pt x="55" y="136"/>
                </a:cubicBezTo>
                <a:lnTo>
                  <a:pt x="31" y="136"/>
                </a:lnTo>
                <a:close/>
                <a:moveTo>
                  <a:pt x="84" y="136"/>
                </a:moveTo>
                <a:cubicBezTo>
                  <a:pt x="63" y="136"/>
                  <a:pt x="63" y="136"/>
                  <a:pt x="63" y="136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84" y="120"/>
                  <a:pt x="84" y="120"/>
                  <a:pt x="84" y="120"/>
                </a:cubicBezTo>
                <a:lnTo>
                  <a:pt x="84" y="136"/>
                </a:lnTo>
                <a:close/>
                <a:moveTo>
                  <a:pt x="84" y="112"/>
                </a:moveTo>
                <a:cubicBezTo>
                  <a:pt x="60" y="112"/>
                  <a:pt x="60" y="112"/>
                  <a:pt x="60" y="112"/>
                </a:cubicBezTo>
                <a:cubicBezTo>
                  <a:pt x="57" y="96"/>
                  <a:pt x="57" y="96"/>
                  <a:pt x="57" y="96"/>
                </a:cubicBezTo>
                <a:cubicBezTo>
                  <a:pt x="84" y="96"/>
                  <a:pt x="84" y="96"/>
                  <a:pt x="84" y="96"/>
                </a:cubicBezTo>
                <a:lnTo>
                  <a:pt x="84" y="112"/>
                </a:lnTo>
                <a:close/>
                <a:moveTo>
                  <a:pt x="84" y="88"/>
                </a:moveTo>
                <a:cubicBezTo>
                  <a:pt x="56" y="88"/>
                  <a:pt x="56" y="88"/>
                  <a:pt x="56" y="88"/>
                </a:cubicBezTo>
                <a:cubicBezTo>
                  <a:pt x="53" y="72"/>
                  <a:pt x="53" y="72"/>
                  <a:pt x="53" y="72"/>
                </a:cubicBezTo>
                <a:cubicBezTo>
                  <a:pt x="84" y="72"/>
                  <a:pt x="84" y="72"/>
                  <a:pt x="84" y="72"/>
                </a:cubicBezTo>
                <a:lnTo>
                  <a:pt x="84" y="88"/>
                </a:lnTo>
                <a:close/>
                <a:moveTo>
                  <a:pt x="113" y="136"/>
                </a:moveTo>
                <a:cubicBezTo>
                  <a:pt x="92" y="136"/>
                  <a:pt x="92" y="136"/>
                  <a:pt x="92" y="136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115" y="120"/>
                  <a:pt x="115" y="120"/>
                  <a:pt x="115" y="120"/>
                </a:cubicBezTo>
                <a:lnTo>
                  <a:pt x="113" y="136"/>
                </a:lnTo>
                <a:close/>
                <a:moveTo>
                  <a:pt x="116" y="112"/>
                </a:moveTo>
                <a:cubicBezTo>
                  <a:pt x="92" y="112"/>
                  <a:pt x="92" y="112"/>
                  <a:pt x="92" y="112"/>
                </a:cubicBezTo>
                <a:cubicBezTo>
                  <a:pt x="92" y="96"/>
                  <a:pt x="92" y="96"/>
                  <a:pt x="92" y="96"/>
                </a:cubicBezTo>
                <a:cubicBezTo>
                  <a:pt x="119" y="96"/>
                  <a:pt x="119" y="96"/>
                  <a:pt x="119" y="96"/>
                </a:cubicBezTo>
                <a:lnTo>
                  <a:pt x="116" y="112"/>
                </a:lnTo>
                <a:close/>
                <a:moveTo>
                  <a:pt x="92" y="88"/>
                </a:moveTo>
                <a:cubicBezTo>
                  <a:pt x="92" y="72"/>
                  <a:pt x="92" y="72"/>
                  <a:pt x="9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0" y="88"/>
                  <a:pt x="120" y="88"/>
                  <a:pt x="120" y="88"/>
                </a:cubicBezTo>
                <a:lnTo>
                  <a:pt x="92" y="88"/>
                </a:lnTo>
                <a:close/>
                <a:moveTo>
                  <a:pt x="145" y="136"/>
                </a:moveTo>
                <a:cubicBezTo>
                  <a:pt x="121" y="136"/>
                  <a:pt x="121" y="136"/>
                  <a:pt x="121" y="136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48" y="120"/>
                  <a:pt x="148" y="120"/>
                  <a:pt x="148" y="120"/>
                </a:cubicBezTo>
                <a:lnTo>
                  <a:pt x="145" y="136"/>
                </a:lnTo>
                <a:close/>
                <a:moveTo>
                  <a:pt x="150" y="112"/>
                </a:moveTo>
                <a:cubicBezTo>
                  <a:pt x="124" y="112"/>
                  <a:pt x="124" y="112"/>
                  <a:pt x="124" y="112"/>
                </a:cubicBezTo>
                <a:cubicBezTo>
                  <a:pt x="127" y="96"/>
                  <a:pt x="127" y="96"/>
                  <a:pt x="127" y="96"/>
                </a:cubicBezTo>
                <a:cubicBezTo>
                  <a:pt x="153" y="96"/>
                  <a:pt x="153" y="96"/>
                  <a:pt x="153" y="96"/>
                </a:cubicBezTo>
                <a:lnTo>
                  <a:pt x="150" y="112"/>
                </a:lnTo>
                <a:close/>
                <a:moveTo>
                  <a:pt x="155" y="88"/>
                </a:moveTo>
                <a:cubicBezTo>
                  <a:pt x="128" y="88"/>
                  <a:pt x="128" y="88"/>
                  <a:pt x="128" y="88"/>
                </a:cubicBezTo>
                <a:cubicBezTo>
                  <a:pt x="131" y="72"/>
                  <a:pt x="131" y="72"/>
                  <a:pt x="131" y="72"/>
                </a:cubicBezTo>
                <a:cubicBezTo>
                  <a:pt x="158" y="72"/>
                  <a:pt x="158" y="72"/>
                  <a:pt x="158" y="72"/>
                </a:cubicBezTo>
                <a:lnTo>
                  <a:pt x="155" y="88"/>
                </a:lnTo>
                <a:close/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1" name="Google Shape;991;p44"/>
          <p:cNvSpPr/>
          <p:nvPr/>
        </p:nvSpPr>
        <p:spPr>
          <a:xfrm>
            <a:off x="18482234" y="5635097"/>
            <a:ext cx="1033676" cy="939989"/>
          </a:xfrm>
          <a:custGeom>
            <a:rect b="b" l="l" r="r" t="t"/>
            <a:pathLst>
              <a:path extrusionOk="0" h="160" w="176">
                <a:moveTo>
                  <a:pt x="85" y="55"/>
                </a:moveTo>
                <a:cubicBezTo>
                  <a:pt x="86" y="56"/>
                  <a:pt x="87" y="56"/>
                  <a:pt x="88" y="56"/>
                </a:cubicBezTo>
                <a:cubicBezTo>
                  <a:pt x="89" y="56"/>
                  <a:pt x="90" y="56"/>
                  <a:pt x="91" y="55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8" y="38"/>
                  <a:pt x="108" y="37"/>
                  <a:pt x="108" y="36"/>
                </a:cubicBezTo>
                <a:cubicBezTo>
                  <a:pt x="108" y="34"/>
                  <a:pt x="106" y="32"/>
                  <a:pt x="104" y="32"/>
                </a:cubicBezTo>
                <a:cubicBezTo>
                  <a:pt x="103" y="32"/>
                  <a:pt x="102" y="32"/>
                  <a:pt x="101" y="33"/>
                </a:cubicBezTo>
                <a:cubicBezTo>
                  <a:pt x="92" y="42"/>
                  <a:pt x="92" y="42"/>
                  <a:pt x="92" y="42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42"/>
                  <a:pt x="84" y="42"/>
                  <a:pt x="84" y="42"/>
                </a:cubicBezTo>
                <a:cubicBezTo>
                  <a:pt x="75" y="33"/>
                  <a:pt x="75" y="33"/>
                  <a:pt x="75" y="33"/>
                </a:cubicBezTo>
                <a:cubicBezTo>
                  <a:pt x="74" y="32"/>
                  <a:pt x="73" y="32"/>
                  <a:pt x="72" y="32"/>
                </a:cubicBezTo>
                <a:cubicBezTo>
                  <a:pt x="70" y="32"/>
                  <a:pt x="68" y="34"/>
                  <a:pt x="68" y="36"/>
                </a:cubicBezTo>
                <a:cubicBezTo>
                  <a:pt x="68" y="37"/>
                  <a:pt x="68" y="38"/>
                  <a:pt x="69" y="39"/>
                </a:cubicBezTo>
                <a:lnTo>
                  <a:pt x="85" y="55"/>
                </a:lnTo>
                <a:close/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2" name="Google Shape;992;p44"/>
          <p:cNvSpPr/>
          <p:nvPr/>
        </p:nvSpPr>
        <p:spPr>
          <a:xfrm>
            <a:off x="20452774" y="5635097"/>
            <a:ext cx="1033676" cy="939989"/>
          </a:xfrm>
          <a:custGeom>
            <a:rect b="b" l="l" r="r" t="t"/>
            <a:pathLst>
              <a:path extrusionOk="0" h="160" w="176">
                <a:moveTo>
                  <a:pt x="72" y="24"/>
                </a:moveTo>
                <a:cubicBezTo>
                  <a:pt x="73" y="24"/>
                  <a:pt x="74" y="24"/>
                  <a:pt x="75" y="23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54"/>
                  <a:pt x="86" y="56"/>
                  <a:pt x="88" y="56"/>
                </a:cubicBezTo>
                <a:cubicBezTo>
                  <a:pt x="90" y="56"/>
                  <a:pt x="92" y="54"/>
                  <a:pt x="92" y="52"/>
                </a:cubicBezTo>
                <a:cubicBezTo>
                  <a:pt x="92" y="14"/>
                  <a:pt x="92" y="14"/>
                  <a:pt x="92" y="1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2" y="24"/>
                  <a:pt x="103" y="24"/>
                  <a:pt x="104" y="24"/>
                </a:cubicBezTo>
                <a:cubicBezTo>
                  <a:pt x="106" y="24"/>
                  <a:pt x="108" y="22"/>
                  <a:pt x="108" y="20"/>
                </a:cubicBezTo>
                <a:cubicBezTo>
                  <a:pt x="108" y="19"/>
                  <a:pt x="108" y="18"/>
                  <a:pt x="107" y="17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9" y="17"/>
                  <a:pt x="69" y="17"/>
                  <a:pt x="69" y="17"/>
                </a:cubicBezTo>
                <a:cubicBezTo>
                  <a:pt x="68" y="18"/>
                  <a:pt x="68" y="19"/>
                  <a:pt x="68" y="20"/>
                </a:cubicBezTo>
                <a:cubicBezTo>
                  <a:pt x="68" y="22"/>
                  <a:pt x="70" y="24"/>
                  <a:pt x="72" y="24"/>
                </a:cubicBezTo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3" name="Google Shape;993;p44"/>
          <p:cNvSpPr/>
          <p:nvPr/>
        </p:nvSpPr>
        <p:spPr>
          <a:xfrm>
            <a:off x="2705425" y="7608761"/>
            <a:ext cx="1033676" cy="939989"/>
          </a:xfrm>
          <a:custGeom>
            <a:rect b="b" l="l" r="r" t="t"/>
            <a:pathLst>
              <a:path extrusionOk="0" h="160" w="176">
                <a:moveTo>
                  <a:pt x="61" y="23"/>
                </a:moveTo>
                <a:cubicBezTo>
                  <a:pt x="61" y="23"/>
                  <a:pt x="61" y="23"/>
                  <a:pt x="61" y="23"/>
                </a:cubicBezTo>
                <a:cubicBezTo>
                  <a:pt x="77" y="39"/>
                  <a:pt x="77" y="39"/>
                  <a:pt x="77" y="39"/>
                </a:cubicBezTo>
                <a:cubicBezTo>
                  <a:pt x="78" y="40"/>
                  <a:pt x="79" y="40"/>
                  <a:pt x="80" y="40"/>
                </a:cubicBezTo>
                <a:cubicBezTo>
                  <a:pt x="82" y="40"/>
                  <a:pt x="84" y="38"/>
                  <a:pt x="84" y="36"/>
                </a:cubicBezTo>
                <a:cubicBezTo>
                  <a:pt x="84" y="35"/>
                  <a:pt x="84" y="34"/>
                  <a:pt x="83" y="33"/>
                </a:cubicBezTo>
                <a:cubicBezTo>
                  <a:pt x="74" y="24"/>
                  <a:pt x="74" y="24"/>
                  <a:pt x="74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4" y="24"/>
                  <a:pt x="116" y="22"/>
                  <a:pt x="116" y="20"/>
                </a:cubicBezTo>
                <a:cubicBezTo>
                  <a:pt x="116" y="18"/>
                  <a:pt x="114" y="16"/>
                  <a:pt x="112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83" y="7"/>
                  <a:pt x="83" y="7"/>
                  <a:pt x="83" y="7"/>
                </a:cubicBezTo>
                <a:cubicBezTo>
                  <a:pt x="84" y="6"/>
                  <a:pt x="84" y="5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79" y="0"/>
                  <a:pt x="78" y="0"/>
                  <a:pt x="77" y="1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60" y="18"/>
                  <a:pt x="60" y="19"/>
                  <a:pt x="60" y="20"/>
                </a:cubicBezTo>
                <a:cubicBezTo>
                  <a:pt x="60" y="21"/>
                  <a:pt x="60" y="22"/>
                  <a:pt x="61" y="23"/>
                </a:cubicBezTo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4" name="Google Shape;994;p44"/>
          <p:cNvSpPr/>
          <p:nvPr/>
        </p:nvSpPr>
        <p:spPr>
          <a:xfrm>
            <a:off x="4675966" y="7608761"/>
            <a:ext cx="1033676" cy="939989"/>
          </a:xfrm>
          <a:custGeom>
            <a:rect b="b" l="l" r="r" t="t"/>
            <a:pathLst>
              <a:path extrusionOk="0" h="160" w="176">
                <a:moveTo>
                  <a:pt x="64" y="24"/>
                </a:moveTo>
                <a:cubicBezTo>
                  <a:pt x="64" y="24"/>
                  <a:pt x="64" y="24"/>
                  <a:pt x="64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4"/>
                  <a:pt x="92" y="35"/>
                  <a:pt x="92" y="36"/>
                </a:cubicBezTo>
                <a:cubicBezTo>
                  <a:pt x="92" y="38"/>
                  <a:pt x="94" y="40"/>
                  <a:pt x="96" y="40"/>
                </a:cubicBezTo>
                <a:cubicBezTo>
                  <a:pt x="97" y="40"/>
                  <a:pt x="98" y="40"/>
                  <a:pt x="99" y="39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6" y="22"/>
                  <a:pt x="116" y="21"/>
                  <a:pt x="116" y="20"/>
                </a:cubicBezTo>
                <a:cubicBezTo>
                  <a:pt x="116" y="19"/>
                  <a:pt x="116" y="18"/>
                  <a:pt x="115" y="17"/>
                </a:cubicBezTo>
                <a:cubicBezTo>
                  <a:pt x="99" y="1"/>
                  <a:pt x="99" y="1"/>
                  <a:pt x="99" y="1"/>
                </a:cubicBezTo>
                <a:cubicBezTo>
                  <a:pt x="98" y="0"/>
                  <a:pt x="97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5"/>
                  <a:pt x="92" y="6"/>
                  <a:pt x="93" y="7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2" y="16"/>
                  <a:pt x="60" y="18"/>
                  <a:pt x="60" y="20"/>
                </a:cubicBezTo>
                <a:cubicBezTo>
                  <a:pt x="60" y="22"/>
                  <a:pt x="62" y="24"/>
                  <a:pt x="64" y="24"/>
                </a:cubicBezTo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5" name="Google Shape;995;p44"/>
          <p:cNvSpPr/>
          <p:nvPr/>
        </p:nvSpPr>
        <p:spPr>
          <a:xfrm>
            <a:off x="6649628" y="7608761"/>
            <a:ext cx="1033676" cy="939989"/>
          </a:xfrm>
          <a:custGeom>
            <a:rect b="b" l="l" r="r" t="t"/>
            <a:pathLst>
              <a:path extrusionOk="0" h="160" w="176">
                <a:moveTo>
                  <a:pt x="68" y="28"/>
                </a:moveTo>
                <a:cubicBezTo>
                  <a:pt x="84" y="28"/>
                  <a:pt x="84" y="28"/>
                  <a:pt x="84" y="28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6"/>
                  <a:pt x="86" y="48"/>
                  <a:pt x="88" y="48"/>
                </a:cubicBezTo>
                <a:cubicBezTo>
                  <a:pt x="90" y="48"/>
                  <a:pt x="92" y="46"/>
                  <a:pt x="92" y="44"/>
                </a:cubicBezTo>
                <a:cubicBezTo>
                  <a:pt x="92" y="28"/>
                  <a:pt x="92" y="28"/>
                  <a:pt x="92" y="28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110" y="28"/>
                  <a:pt x="112" y="26"/>
                  <a:pt x="112" y="24"/>
                </a:cubicBezTo>
                <a:cubicBezTo>
                  <a:pt x="112" y="22"/>
                  <a:pt x="110" y="20"/>
                  <a:pt x="108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20"/>
                  <a:pt x="84" y="20"/>
                  <a:pt x="84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6" y="20"/>
                  <a:pt x="64" y="22"/>
                  <a:pt x="64" y="24"/>
                </a:cubicBezTo>
                <a:cubicBezTo>
                  <a:pt x="64" y="26"/>
                  <a:pt x="66" y="28"/>
                  <a:pt x="68" y="28"/>
                </a:cubicBezTo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6" name="Google Shape;996;p44"/>
          <p:cNvSpPr/>
          <p:nvPr/>
        </p:nvSpPr>
        <p:spPr>
          <a:xfrm>
            <a:off x="8620167" y="7680588"/>
            <a:ext cx="1033676" cy="821320"/>
          </a:xfrm>
          <a:custGeom>
            <a:rect b="b" l="l" r="r" t="t"/>
            <a:pathLst>
              <a:path extrusionOk="0" h="140" w="176">
                <a:moveTo>
                  <a:pt x="68" y="8"/>
                </a:moveTo>
                <a:cubicBezTo>
                  <a:pt x="108" y="8"/>
                  <a:pt x="108" y="8"/>
                  <a:pt x="108" y="8"/>
                </a:cubicBezTo>
                <a:cubicBezTo>
                  <a:pt x="110" y="8"/>
                  <a:pt x="112" y="6"/>
                  <a:pt x="112" y="4"/>
                </a:cubicBezTo>
                <a:cubicBezTo>
                  <a:pt x="112" y="2"/>
                  <a:pt x="110" y="0"/>
                  <a:pt x="10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6" y="0"/>
                  <a:pt x="64" y="2"/>
                  <a:pt x="64" y="4"/>
                </a:cubicBezTo>
                <a:cubicBezTo>
                  <a:pt x="64" y="6"/>
                  <a:pt x="66" y="8"/>
                  <a:pt x="68" y="8"/>
                </a:cubicBezTo>
                <a:moveTo>
                  <a:pt x="168" y="44"/>
                </a:moveTo>
                <a:cubicBezTo>
                  <a:pt x="8" y="44"/>
                  <a:pt x="8" y="44"/>
                  <a:pt x="8" y="44"/>
                </a:cubicBezTo>
                <a:cubicBezTo>
                  <a:pt x="4" y="44"/>
                  <a:pt x="0" y="48"/>
                  <a:pt x="0" y="5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4"/>
                  <a:pt x="4" y="68"/>
                  <a:pt x="8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24" y="137"/>
                  <a:pt x="24" y="137"/>
                  <a:pt x="24" y="137"/>
                </a:cubicBezTo>
                <a:cubicBezTo>
                  <a:pt x="24" y="137"/>
                  <a:pt x="24" y="137"/>
                  <a:pt x="24" y="137"/>
                </a:cubicBezTo>
                <a:cubicBezTo>
                  <a:pt x="25" y="139"/>
                  <a:pt x="26" y="140"/>
                  <a:pt x="28" y="140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50" y="140"/>
                  <a:pt x="151" y="139"/>
                  <a:pt x="152" y="137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66" y="68"/>
                  <a:pt x="166" y="68"/>
                  <a:pt x="166" y="68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72" y="68"/>
                  <a:pt x="176" y="64"/>
                  <a:pt x="176" y="60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76" y="48"/>
                  <a:pt x="172" y="44"/>
                  <a:pt x="168" y="44"/>
                </a:cubicBezTo>
                <a:moveTo>
                  <a:pt x="18" y="68"/>
                </a:moveTo>
                <a:cubicBezTo>
                  <a:pt x="45" y="68"/>
                  <a:pt x="45" y="68"/>
                  <a:pt x="45" y="68"/>
                </a:cubicBezTo>
                <a:cubicBezTo>
                  <a:pt x="48" y="84"/>
                  <a:pt x="48" y="84"/>
                  <a:pt x="48" y="84"/>
                </a:cubicBezTo>
                <a:cubicBezTo>
                  <a:pt x="21" y="84"/>
                  <a:pt x="21" y="84"/>
                  <a:pt x="21" y="84"/>
                </a:cubicBezTo>
                <a:lnTo>
                  <a:pt x="18" y="68"/>
                </a:lnTo>
                <a:close/>
                <a:moveTo>
                  <a:pt x="23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26" y="108"/>
                  <a:pt x="26" y="108"/>
                  <a:pt x="26" y="108"/>
                </a:cubicBezTo>
                <a:lnTo>
                  <a:pt x="23" y="92"/>
                </a:lnTo>
                <a:close/>
                <a:moveTo>
                  <a:pt x="31" y="132"/>
                </a:moveTo>
                <a:cubicBezTo>
                  <a:pt x="28" y="116"/>
                  <a:pt x="28" y="116"/>
                  <a:pt x="28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5" y="132"/>
                  <a:pt x="55" y="132"/>
                  <a:pt x="55" y="132"/>
                </a:cubicBezTo>
                <a:lnTo>
                  <a:pt x="31" y="132"/>
                </a:lnTo>
                <a:close/>
                <a:moveTo>
                  <a:pt x="84" y="132"/>
                </a:moveTo>
                <a:cubicBezTo>
                  <a:pt x="63" y="132"/>
                  <a:pt x="63" y="132"/>
                  <a:pt x="63" y="132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84" y="116"/>
                  <a:pt x="84" y="116"/>
                  <a:pt x="84" y="116"/>
                </a:cubicBezTo>
                <a:lnTo>
                  <a:pt x="84" y="132"/>
                </a:lnTo>
                <a:close/>
                <a:moveTo>
                  <a:pt x="84" y="108"/>
                </a:moveTo>
                <a:cubicBezTo>
                  <a:pt x="60" y="108"/>
                  <a:pt x="60" y="108"/>
                  <a:pt x="60" y="108"/>
                </a:cubicBezTo>
                <a:cubicBezTo>
                  <a:pt x="57" y="92"/>
                  <a:pt x="57" y="92"/>
                  <a:pt x="57" y="92"/>
                </a:cubicBezTo>
                <a:cubicBezTo>
                  <a:pt x="84" y="92"/>
                  <a:pt x="84" y="92"/>
                  <a:pt x="84" y="92"/>
                </a:cubicBezTo>
                <a:lnTo>
                  <a:pt x="84" y="108"/>
                </a:lnTo>
                <a:close/>
                <a:moveTo>
                  <a:pt x="84" y="84"/>
                </a:moveTo>
                <a:cubicBezTo>
                  <a:pt x="56" y="84"/>
                  <a:pt x="56" y="84"/>
                  <a:pt x="56" y="84"/>
                </a:cubicBezTo>
                <a:cubicBezTo>
                  <a:pt x="53" y="68"/>
                  <a:pt x="53" y="68"/>
                  <a:pt x="53" y="68"/>
                </a:cubicBezTo>
                <a:cubicBezTo>
                  <a:pt x="84" y="68"/>
                  <a:pt x="84" y="68"/>
                  <a:pt x="84" y="68"/>
                </a:cubicBezTo>
                <a:lnTo>
                  <a:pt x="84" y="84"/>
                </a:lnTo>
                <a:close/>
                <a:moveTo>
                  <a:pt x="113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16"/>
                  <a:pt x="92" y="116"/>
                  <a:pt x="92" y="116"/>
                </a:cubicBezTo>
                <a:cubicBezTo>
                  <a:pt x="115" y="116"/>
                  <a:pt x="115" y="116"/>
                  <a:pt x="115" y="116"/>
                </a:cubicBezTo>
                <a:lnTo>
                  <a:pt x="113" y="132"/>
                </a:lnTo>
                <a:close/>
                <a:moveTo>
                  <a:pt x="116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92"/>
                  <a:pt x="92" y="92"/>
                  <a:pt x="92" y="92"/>
                </a:cubicBezTo>
                <a:cubicBezTo>
                  <a:pt x="119" y="92"/>
                  <a:pt x="119" y="92"/>
                  <a:pt x="119" y="92"/>
                </a:cubicBezTo>
                <a:lnTo>
                  <a:pt x="116" y="108"/>
                </a:lnTo>
                <a:close/>
                <a:moveTo>
                  <a:pt x="92" y="84"/>
                </a:moveTo>
                <a:cubicBezTo>
                  <a:pt x="92" y="68"/>
                  <a:pt x="92" y="68"/>
                  <a:pt x="92" y="68"/>
                </a:cubicBezTo>
                <a:cubicBezTo>
                  <a:pt x="123" y="68"/>
                  <a:pt x="123" y="68"/>
                  <a:pt x="123" y="68"/>
                </a:cubicBezTo>
                <a:cubicBezTo>
                  <a:pt x="120" y="84"/>
                  <a:pt x="120" y="84"/>
                  <a:pt x="120" y="84"/>
                </a:cubicBezTo>
                <a:lnTo>
                  <a:pt x="92" y="84"/>
                </a:lnTo>
                <a:close/>
                <a:moveTo>
                  <a:pt x="145" y="132"/>
                </a:moveTo>
                <a:cubicBezTo>
                  <a:pt x="121" y="132"/>
                  <a:pt x="121" y="132"/>
                  <a:pt x="121" y="132"/>
                </a:cubicBezTo>
                <a:cubicBezTo>
                  <a:pt x="123" y="116"/>
                  <a:pt x="123" y="116"/>
                  <a:pt x="123" y="116"/>
                </a:cubicBezTo>
                <a:cubicBezTo>
                  <a:pt x="148" y="116"/>
                  <a:pt x="148" y="116"/>
                  <a:pt x="148" y="116"/>
                </a:cubicBezTo>
                <a:lnTo>
                  <a:pt x="145" y="132"/>
                </a:lnTo>
                <a:close/>
                <a:moveTo>
                  <a:pt x="150" y="108"/>
                </a:moveTo>
                <a:cubicBezTo>
                  <a:pt x="124" y="108"/>
                  <a:pt x="124" y="108"/>
                  <a:pt x="124" y="108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53" y="92"/>
                  <a:pt x="153" y="92"/>
                  <a:pt x="153" y="92"/>
                </a:cubicBezTo>
                <a:lnTo>
                  <a:pt x="150" y="108"/>
                </a:lnTo>
                <a:close/>
                <a:moveTo>
                  <a:pt x="155" y="84"/>
                </a:moveTo>
                <a:cubicBezTo>
                  <a:pt x="128" y="84"/>
                  <a:pt x="128" y="84"/>
                  <a:pt x="128" y="84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58" y="68"/>
                  <a:pt x="158" y="68"/>
                  <a:pt x="158" y="68"/>
                </a:cubicBezTo>
                <a:lnTo>
                  <a:pt x="155" y="84"/>
                </a:lnTo>
                <a:close/>
                <a:moveTo>
                  <a:pt x="168" y="60"/>
                </a:moveTo>
                <a:cubicBezTo>
                  <a:pt x="8" y="60"/>
                  <a:pt x="8" y="60"/>
                  <a:pt x="8" y="60"/>
                </a:cubicBezTo>
                <a:cubicBezTo>
                  <a:pt x="8" y="52"/>
                  <a:pt x="8" y="52"/>
                  <a:pt x="8" y="52"/>
                </a:cubicBezTo>
                <a:cubicBezTo>
                  <a:pt x="168" y="52"/>
                  <a:pt x="168" y="52"/>
                  <a:pt x="168" y="52"/>
                </a:cubicBezTo>
                <a:lnTo>
                  <a:pt x="168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7" name="Google Shape;997;p44"/>
          <p:cNvSpPr/>
          <p:nvPr/>
        </p:nvSpPr>
        <p:spPr>
          <a:xfrm>
            <a:off x="10593829" y="7549427"/>
            <a:ext cx="1033676" cy="1046167"/>
          </a:xfrm>
          <a:custGeom>
            <a:rect b="b" l="l" r="r" t="t"/>
            <a:pathLst>
              <a:path extrusionOk="0" h="178" w="176">
                <a:moveTo>
                  <a:pt x="36" y="82"/>
                </a:moveTo>
                <a:cubicBezTo>
                  <a:pt x="28" y="82"/>
                  <a:pt x="28" y="82"/>
                  <a:pt x="28" y="82"/>
                </a:cubicBezTo>
                <a:cubicBezTo>
                  <a:pt x="26" y="82"/>
                  <a:pt x="24" y="84"/>
                  <a:pt x="24" y="86"/>
                </a:cubicBezTo>
                <a:cubicBezTo>
                  <a:pt x="24" y="88"/>
                  <a:pt x="26" y="90"/>
                  <a:pt x="28" y="90"/>
                </a:cubicBezTo>
                <a:cubicBezTo>
                  <a:pt x="36" y="90"/>
                  <a:pt x="36" y="90"/>
                  <a:pt x="36" y="90"/>
                </a:cubicBezTo>
                <a:cubicBezTo>
                  <a:pt x="38" y="90"/>
                  <a:pt x="40" y="88"/>
                  <a:pt x="40" y="86"/>
                </a:cubicBezTo>
                <a:cubicBezTo>
                  <a:pt x="40" y="84"/>
                  <a:pt x="38" y="82"/>
                  <a:pt x="36" y="82"/>
                </a:cubicBezTo>
                <a:moveTo>
                  <a:pt x="60" y="154"/>
                </a:moveTo>
                <a:cubicBezTo>
                  <a:pt x="52" y="154"/>
                  <a:pt x="52" y="154"/>
                  <a:pt x="52" y="154"/>
                </a:cubicBezTo>
                <a:cubicBezTo>
                  <a:pt x="50" y="154"/>
                  <a:pt x="48" y="156"/>
                  <a:pt x="48" y="158"/>
                </a:cubicBezTo>
                <a:cubicBezTo>
                  <a:pt x="48" y="160"/>
                  <a:pt x="50" y="162"/>
                  <a:pt x="52" y="162"/>
                </a:cubicBezTo>
                <a:cubicBezTo>
                  <a:pt x="60" y="162"/>
                  <a:pt x="60" y="162"/>
                  <a:pt x="60" y="162"/>
                </a:cubicBezTo>
                <a:cubicBezTo>
                  <a:pt x="62" y="162"/>
                  <a:pt x="64" y="160"/>
                  <a:pt x="64" y="158"/>
                </a:cubicBezTo>
                <a:cubicBezTo>
                  <a:pt x="64" y="156"/>
                  <a:pt x="62" y="154"/>
                  <a:pt x="60" y="154"/>
                </a:cubicBezTo>
                <a:moveTo>
                  <a:pt x="36" y="154"/>
                </a:moveTo>
                <a:cubicBezTo>
                  <a:pt x="28" y="154"/>
                  <a:pt x="28" y="154"/>
                  <a:pt x="28" y="154"/>
                </a:cubicBezTo>
                <a:cubicBezTo>
                  <a:pt x="26" y="154"/>
                  <a:pt x="24" y="156"/>
                  <a:pt x="24" y="158"/>
                </a:cubicBezTo>
                <a:cubicBezTo>
                  <a:pt x="24" y="160"/>
                  <a:pt x="26" y="162"/>
                  <a:pt x="28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38" y="162"/>
                  <a:pt x="40" y="160"/>
                  <a:pt x="40" y="158"/>
                </a:cubicBezTo>
                <a:cubicBezTo>
                  <a:pt x="40" y="156"/>
                  <a:pt x="38" y="154"/>
                  <a:pt x="36" y="154"/>
                </a:cubicBezTo>
                <a:moveTo>
                  <a:pt x="124" y="90"/>
                </a:moveTo>
                <a:cubicBezTo>
                  <a:pt x="132" y="90"/>
                  <a:pt x="132" y="90"/>
                  <a:pt x="132" y="90"/>
                </a:cubicBezTo>
                <a:cubicBezTo>
                  <a:pt x="134" y="90"/>
                  <a:pt x="136" y="88"/>
                  <a:pt x="136" y="86"/>
                </a:cubicBezTo>
                <a:cubicBezTo>
                  <a:pt x="136" y="84"/>
                  <a:pt x="134" y="82"/>
                  <a:pt x="132" y="82"/>
                </a:cubicBezTo>
                <a:cubicBezTo>
                  <a:pt x="124" y="82"/>
                  <a:pt x="124" y="82"/>
                  <a:pt x="124" y="82"/>
                </a:cubicBezTo>
                <a:cubicBezTo>
                  <a:pt x="122" y="82"/>
                  <a:pt x="120" y="84"/>
                  <a:pt x="120" y="86"/>
                </a:cubicBezTo>
                <a:cubicBezTo>
                  <a:pt x="120" y="88"/>
                  <a:pt x="122" y="90"/>
                  <a:pt x="124" y="90"/>
                </a:cubicBezTo>
                <a:moveTo>
                  <a:pt x="132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0" y="156"/>
                  <a:pt x="120" y="158"/>
                </a:cubicBezTo>
                <a:cubicBezTo>
                  <a:pt x="120" y="160"/>
                  <a:pt x="122" y="162"/>
                  <a:pt x="124" y="162"/>
                </a:cubicBezTo>
                <a:cubicBezTo>
                  <a:pt x="132" y="162"/>
                  <a:pt x="132" y="162"/>
                  <a:pt x="132" y="162"/>
                </a:cubicBezTo>
                <a:cubicBezTo>
                  <a:pt x="134" y="162"/>
                  <a:pt x="136" y="160"/>
                  <a:pt x="136" y="158"/>
                </a:cubicBezTo>
                <a:cubicBezTo>
                  <a:pt x="136" y="156"/>
                  <a:pt x="134" y="154"/>
                  <a:pt x="132" y="154"/>
                </a:cubicBezTo>
                <a:moveTo>
                  <a:pt x="140" y="118"/>
                </a:moveTo>
                <a:cubicBezTo>
                  <a:pt x="138" y="118"/>
                  <a:pt x="136" y="120"/>
                  <a:pt x="136" y="122"/>
                </a:cubicBezTo>
                <a:cubicBezTo>
                  <a:pt x="136" y="124"/>
                  <a:pt x="138" y="126"/>
                  <a:pt x="140" y="126"/>
                </a:cubicBezTo>
                <a:cubicBezTo>
                  <a:pt x="142" y="126"/>
                  <a:pt x="144" y="124"/>
                  <a:pt x="144" y="122"/>
                </a:cubicBezTo>
                <a:cubicBezTo>
                  <a:pt x="144" y="120"/>
                  <a:pt x="142" y="118"/>
                  <a:pt x="140" y="118"/>
                </a:cubicBezTo>
                <a:moveTo>
                  <a:pt x="60" y="82"/>
                </a:moveTo>
                <a:cubicBezTo>
                  <a:pt x="52" y="82"/>
                  <a:pt x="52" y="82"/>
                  <a:pt x="52" y="82"/>
                </a:cubicBezTo>
                <a:cubicBezTo>
                  <a:pt x="50" y="82"/>
                  <a:pt x="48" y="84"/>
                  <a:pt x="48" y="86"/>
                </a:cubicBezTo>
                <a:cubicBezTo>
                  <a:pt x="48" y="88"/>
                  <a:pt x="50" y="90"/>
                  <a:pt x="52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2" y="90"/>
                  <a:pt x="64" y="88"/>
                  <a:pt x="64" y="86"/>
                </a:cubicBezTo>
                <a:cubicBezTo>
                  <a:pt x="64" y="84"/>
                  <a:pt x="62" y="82"/>
                  <a:pt x="60" y="82"/>
                </a:cubicBezTo>
                <a:moveTo>
                  <a:pt x="108" y="82"/>
                </a:moveTo>
                <a:cubicBezTo>
                  <a:pt x="100" y="82"/>
                  <a:pt x="100" y="82"/>
                  <a:pt x="100" y="82"/>
                </a:cubicBezTo>
                <a:cubicBezTo>
                  <a:pt x="98" y="82"/>
                  <a:pt x="96" y="84"/>
                  <a:pt x="96" y="86"/>
                </a:cubicBezTo>
                <a:cubicBezTo>
                  <a:pt x="96" y="88"/>
                  <a:pt x="98" y="90"/>
                  <a:pt x="100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0" y="90"/>
                  <a:pt x="112" y="88"/>
                  <a:pt x="112" y="86"/>
                </a:cubicBezTo>
                <a:cubicBezTo>
                  <a:pt x="112" y="84"/>
                  <a:pt x="110" y="82"/>
                  <a:pt x="108" y="82"/>
                </a:cubicBezTo>
                <a:moveTo>
                  <a:pt x="160" y="98"/>
                </a:moveTo>
                <a:cubicBezTo>
                  <a:pt x="160" y="66"/>
                  <a:pt x="160" y="66"/>
                  <a:pt x="160" y="66"/>
                </a:cubicBezTo>
                <a:cubicBezTo>
                  <a:pt x="160" y="57"/>
                  <a:pt x="153" y="50"/>
                  <a:pt x="144" y="50"/>
                </a:cubicBezTo>
                <a:cubicBezTo>
                  <a:pt x="138" y="50"/>
                  <a:pt x="138" y="50"/>
                  <a:pt x="138" y="50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6" y="5"/>
                  <a:pt x="118" y="0"/>
                  <a:pt x="109" y="3"/>
                </a:cubicBezTo>
                <a:cubicBezTo>
                  <a:pt x="28" y="24"/>
                  <a:pt x="28" y="24"/>
                  <a:pt x="28" y="24"/>
                </a:cubicBezTo>
                <a:cubicBezTo>
                  <a:pt x="20" y="26"/>
                  <a:pt x="15" y="35"/>
                  <a:pt x="17" y="44"/>
                </a:cubicBezTo>
                <a:cubicBezTo>
                  <a:pt x="19" y="50"/>
                  <a:pt x="19" y="50"/>
                  <a:pt x="19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57"/>
                  <a:pt x="0" y="66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1"/>
                  <a:pt x="7" y="178"/>
                  <a:pt x="16" y="178"/>
                </a:cubicBezTo>
                <a:cubicBezTo>
                  <a:pt x="144" y="178"/>
                  <a:pt x="144" y="178"/>
                  <a:pt x="144" y="178"/>
                </a:cubicBezTo>
                <a:cubicBezTo>
                  <a:pt x="153" y="178"/>
                  <a:pt x="160" y="171"/>
                  <a:pt x="160" y="162"/>
                </a:cubicBezTo>
                <a:cubicBezTo>
                  <a:pt x="160" y="146"/>
                  <a:pt x="160" y="146"/>
                  <a:pt x="160" y="146"/>
                </a:cubicBezTo>
                <a:cubicBezTo>
                  <a:pt x="169" y="146"/>
                  <a:pt x="176" y="139"/>
                  <a:pt x="176" y="130"/>
                </a:cubicBezTo>
                <a:cubicBezTo>
                  <a:pt x="176" y="114"/>
                  <a:pt x="176" y="114"/>
                  <a:pt x="176" y="114"/>
                </a:cubicBezTo>
                <a:cubicBezTo>
                  <a:pt x="176" y="105"/>
                  <a:pt x="169" y="98"/>
                  <a:pt x="160" y="98"/>
                </a:cubicBezTo>
                <a:moveTo>
                  <a:pt x="144" y="58"/>
                </a:moveTo>
                <a:cubicBezTo>
                  <a:pt x="148" y="58"/>
                  <a:pt x="152" y="62"/>
                  <a:pt x="152" y="66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0" y="67"/>
                  <a:pt x="147" y="66"/>
                  <a:pt x="144" y="66"/>
                </a:cubicBezTo>
                <a:cubicBezTo>
                  <a:pt x="143" y="66"/>
                  <a:pt x="143" y="66"/>
                  <a:pt x="143" y="66"/>
                </a:cubicBezTo>
                <a:cubicBezTo>
                  <a:pt x="140" y="58"/>
                  <a:pt x="140" y="58"/>
                  <a:pt x="140" y="58"/>
                </a:cubicBezTo>
                <a:lnTo>
                  <a:pt x="144" y="58"/>
                </a:lnTo>
                <a:close/>
                <a:moveTo>
                  <a:pt x="129" y="47"/>
                </a:moveTo>
                <a:cubicBezTo>
                  <a:pt x="134" y="66"/>
                  <a:pt x="134" y="66"/>
                  <a:pt x="134" y="66"/>
                </a:cubicBezTo>
                <a:cubicBezTo>
                  <a:pt x="57" y="66"/>
                  <a:pt x="57" y="66"/>
                  <a:pt x="57" y="66"/>
                </a:cubicBezTo>
                <a:lnTo>
                  <a:pt x="129" y="47"/>
                </a:lnTo>
                <a:close/>
                <a:moveTo>
                  <a:pt x="30" y="32"/>
                </a:moveTo>
                <a:cubicBezTo>
                  <a:pt x="111" y="10"/>
                  <a:pt x="111" y="10"/>
                  <a:pt x="111" y="10"/>
                </a:cubicBezTo>
                <a:cubicBezTo>
                  <a:pt x="115" y="9"/>
                  <a:pt x="120" y="12"/>
                  <a:pt x="121" y="16"/>
                </a:cubicBezTo>
                <a:cubicBezTo>
                  <a:pt x="123" y="24"/>
                  <a:pt x="123" y="24"/>
                  <a:pt x="123" y="24"/>
                </a:cubicBezTo>
                <a:cubicBezTo>
                  <a:pt x="27" y="49"/>
                  <a:pt x="27" y="49"/>
                  <a:pt x="27" y="49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37"/>
                  <a:pt x="26" y="33"/>
                  <a:pt x="30" y="32"/>
                </a:cubicBezTo>
                <a:moveTo>
                  <a:pt x="8" y="66"/>
                </a:moveTo>
                <a:cubicBezTo>
                  <a:pt x="8" y="62"/>
                  <a:pt x="12" y="58"/>
                  <a:pt x="16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3" y="66"/>
                  <a:pt x="23" y="66"/>
                  <a:pt x="23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3" y="66"/>
                  <a:pt x="10" y="67"/>
                  <a:pt x="8" y="68"/>
                </a:cubicBezTo>
                <a:lnTo>
                  <a:pt x="8" y="66"/>
                </a:lnTo>
                <a:close/>
                <a:moveTo>
                  <a:pt x="152" y="162"/>
                </a:moveTo>
                <a:cubicBezTo>
                  <a:pt x="152" y="166"/>
                  <a:pt x="148" y="170"/>
                  <a:pt x="144" y="170"/>
                </a:cubicBezTo>
                <a:cubicBezTo>
                  <a:pt x="16" y="170"/>
                  <a:pt x="16" y="170"/>
                  <a:pt x="16" y="170"/>
                </a:cubicBezTo>
                <a:cubicBezTo>
                  <a:pt x="12" y="170"/>
                  <a:pt x="8" y="166"/>
                  <a:pt x="8" y="162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78"/>
                  <a:pt x="12" y="74"/>
                  <a:pt x="16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8" y="74"/>
                  <a:pt x="152" y="78"/>
                  <a:pt x="152" y="82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36" y="98"/>
                  <a:pt x="136" y="98"/>
                  <a:pt x="136" y="98"/>
                </a:cubicBezTo>
                <a:cubicBezTo>
                  <a:pt x="127" y="98"/>
                  <a:pt x="120" y="105"/>
                  <a:pt x="120" y="114"/>
                </a:cubicBezTo>
                <a:cubicBezTo>
                  <a:pt x="120" y="130"/>
                  <a:pt x="120" y="130"/>
                  <a:pt x="120" y="130"/>
                </a:cubicBezTo>
                <a:cubicBezTo>
                  <a:pt x="120" y="139"/>
                  <a:pt x="127" y="146"/>
                  <a:pt x="136" y="146"/>
                </a:cubicBezTo>
                <a:cubicBezTo>
                  <a:pt x="152" y="146"/>
                  <a:pt x="152" y="146"/>
                  <a:pt x="152" y="146"/>
                </a:cubicBezTo>
                <a:lnTo>
                  <a:pt x="152" y="162"/>
                </a:lnTo>
                <a:close/>
                <a:moveTo>
                  <a:pt x="168" y="130"/>
                </a:moveTo>
                <a:cubicBezTo>
                  <a:pt x="168" y="134"/>
                  <a:pt x="164" y="138"/>
                  <a:pt x="160" y="138"/>
                </a:cubicBezTo>
                <a:cubicBezTo>
                  <a:pt x="136" y="138"/>
                  <a:pt x="136" y="138"/>
                  <a:pt x="136" y="138"/>
                </a:cubicBezTo>
                <a:cubicBezTo>
                  <a:pt x="132" y="138"/>
                  <a:pt x="128" y="134"/>
                  <a:pt x="128" y="130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8" y="110"/>
                  <a:pt x="132" y="106"/>
                  <a:pt x="136" y="106"/>
                </a:cubicBezTo>
                <a:cubicBezTo>
                  <a:pt x="160" y="106"/>
                  <a:pt x="160" y="106"/>
                  <a:pt x="160" y="106"/>
                </a:cubicBezTo>
                <a:cubicBezTo>
                  <a:pt x="164" y="106"/>
                  <a:pt x="168" y="110"/>
                  <a:pt x="168" y="114"/>
                </a:cubicBezTo>
                <a:lnTo>
                  <a:pt x="168" y="130"/>
                </a:lnTo>
                <a:close/>
                <a:moveTo>
                  <a:pt x="84" y="154"/>
                </a:moveTo>
                <a:cubicBezTo>
                  <a:pt x="76" y="154"/>
                  <a:pt x="76" y="154"/>
                  <a:pt x="76" y="154"/>
                </a:cubicBezTo>
                <a:cubicBezTo>
                  <a:pt x="74" y="154"/>
                  <a:pt x="72" y="156"/>
                  <a:pt x="72" y="158"/>
                </a:cubicBezTo>
                <a:cubicBezTo>
                  <a:pt x="72" y="160"/>
                  <a:pt x="74" y="162"/>
                  <a:pt x="76" y="162"/>
                </a:cubicBezTo>
                <a:cubicBezTo>
                  <a:pt x="84" y="162"/>
                  <a:pt x="84" y="162"/>
                  <a:pt x="84" y="162"/>
                </a:cubicBezTo>
                <a:cubicBezTo>
                  <a:pt x="86" y="162"/>
                  <a:pt x="88" y="160"/>
                  <a:pt x="88" y="158"/>
                </a:cubicBezTo>
                <a:cubicBezTo>
                  <a:pt x="88" y="156"/>
                  <a:pt x="86" y="154"/>
                  <a:pt x="84" y="154"/>
                </a:cubicBezTo>
                <a:moveTo>
                  <a:pt x="108" y="154"/>
                </a:moveTo>
                <a:cubicBezTo>
                  <a:pt x="100" y="154"/>
                  <a:pt x="100" y="154"/>
                  <a:pt x="100" y="154"/>
                </a:cubicBezTo>
                <a:cubicBezTo>
                  <a:pt x="98" y="154"/>
                  <a:pt x="96" y="156"/>
                  <a:pt x="96" y="158"/>
                </a:cubicBezTo>
                <a:cubicBezTo>
                  <a:pt x="96" y="160"/>
                  <a:pt x="98" y="162"/>
                  <a:pt x="100" y="162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0" y="162"/>
                  <a:pt x="112" y="160"/>
                  <a:pt x="112" y="158"/>
                </a:cubicBezTo>
                <a:cubicBezTo>
                  <a:pt x="112" y="156"/>
                  <a:pt x="110" y="154"/>
                  <a:pt x="108" y="154"/>
                </a:cubicBezTo>
                <a:moveTo>
                  <a:pt x="84" y="82"/>
                </a:moveTo>
                <a:cubicBezTo>
                  <a:pt x="76" y="82"/>
                  <a:pt x="76" y="82"/>
                  <a:pt x="76" y="82"/>
                </a:cubicBezTo>
                <a:cubicBezTo>
                  <a:pt x="74" y="82"/>
                  <a:pt x="72" y="84"/>
                  <a:pt x="72" y="86"/>
                </a:cubicBezTo>
                <a:cubicBezTo>
                  <a:pt x="72" y="88"/>
                  <a:pt x="74" y="90"/>
                  <a:pt x="76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6" y="90"/>
                  <a:pt x="88" y="88"/>
                  <a:pt x="88" y="86"/>
                </a:cubicBezTo>
                <a:cubicBezTo>
                  <a:pt x="88" y="84"/>
                  <a:pt x="86" y="82"/>
                  <a:pt x="84" y="8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8" name="Google Shape;998;p44"/>
          <p:cNvSpPr/>
          <p:nvPr/>
        </p:nvSpPr>
        <p:spPr>
          <a:xfrm>
            <a:off x="12564370" y="7702447"/>
            <a:ext cx="1033676" cy="752616"/>
          </a:xfrm>
          <a:custGeom>
            <a:rect b="b" l="l" r="r" t="t"/>
            <a:pathLst>
              <a:path extrusionOk="0" h="128" w="176">
                <a:moveTo>
                  <a:pt x="36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26" y="32"/>
                  <a:pt x="24" y="34"/>
                  <a:pt x="24" y="36"/>
                </a:cubicBezTo>
                <a:cubicBezTo>
                  <a:pt x="24" y="38"/>
                  <a:pt x="26" y="40"/>
                  <a:pt x="28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34"/>
                  <a:pt x="38" y="32"/>
                  <a:pt x="36" y="32"/>
                </a:cubicBezTo>
                <a:moveTo>
                  <a:pt x="60" y="32"/>
                </a:moveTo>
                <a:cubicBezTo>
                  <a:pt x="52" y="32"/>
                  <a:pt x="52" y="32"/>
                  <a:pt x="52" y="32"/>
                </a:cubicBezTo>
                <a:cubicBezTo>
                  <a:pt x="50" y="32"/>
                  <a:pt x="48" y="34"/>
                  <a:pt x="48" y="36"/>
                </a:cubicBezTo>
                <a:cubicBezTo>
                  <a:pt x="48" y="38"/>
                  <a:pt x="50" y="40"/>
                  <a:pt x="52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4" y="38"/>
                  <a:pt x="64" y="36"/>
                </a:cubicBezTo>
                <a:cubicBezTo>
                  <a:pt x="64" y="34"/>
                  <a:pt x="62" y="32"/>
                  <a:pt x="60" y="32"/>
                </a:cubicBezTo>
                <a:moveTo>
                  <a:pt x="60" y="104"/>
                </a:moveTo>
                <a:cubicBezTo>
                  <a:pt x="52" y="104"/>
                  <a:pt x="52" y="104"/>
                  <a:pt x="52" y="104"/>
                </a:cubicBezTo>
                <a:cubicBezTo>
                  <a:pt x="50" y="104"/>
                  <a:pt x="48" y="106"/>
                  <a:pt x="48" y="108"/>
                </a:cubicBezTo>
                <a:cubicBezTo>
                  <a:pt x="48" y="110"/>
                  <a:pt x="50" y="112"/>
                  <a:pt x="52" y="112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62" y="112"/>
                  <a:pt x="64" y="110"/>
                  <a:pt x="64" y="108"/>
                </a:cubicBezTo>
                <a:cubicBezTo>
                  <a:pt x="64" y="106"/>
                  <a:pt x="62" y="104"/>
                  <a:pt x="60" y="104"/>
                </a:cubicBezTo>
                <a:moveTo>
                  <a:pt x="140" y="68"/>
                </a:moveTo>
                <a:cubicBezTo>
                  <a:pt x="138" y="68"/>
                  <a:pt x="136" y="70"/>
                  <a:pt x="136" y="72"/>
                </a:cubicBezTo>
                <a:cubicBezTo>
                  <a:pt x="136" y="74"/>
                  <a:pt x="138" y="76"/>
                  <a:pt x="140" y="76"/>
                </a:cubicBezTo>
                <a:cubicBezTo>
                  <a:pt x="142" y="76"/>
                  <a:pt x="144" y="74"/>
                  <a:pt x="144" y="72"/>
                </a:cubicBezTo>
                <a:cubicBezTo>
                  <a:pt x="144" y="70"/>
                  <a:pt x="142" y="68"/>
                  <a:pt x="140" y="68"/>
                </a:cubicBezTo>
                <a:moveTo>
                  <a:pt x="160" y="48"/>
                </a:moveTo>
                <a:cubicBezTo>
                  <a:pt x="160" y="16"/>
                  <a:pt x="160" y="16"/>
                  <a:pt x="160" y="16"/>
                </a:cubicBezTo>
                <a:cubicBezTo>
                  <a:pt x="160" y="7"/>
                  <a:pt x="153" y="0"/>
                  <a:pt x="14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53" y="128"/>
                  <a:pt x="160" y="121"/>
                  <a:pt x="160" y="112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9" y="96"/>
                  <a:pt x="176" y="89"/>
                  <a:pt x="176" y="80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76" y="55"/>
                  <a:pt x="169" y="48"/>
                  <a:pt x="160" y="48"/>
                </a:cubicBezTo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8" y="8"/>
                  <a:pt x="152" y="12"/>
                  <a:pt x="152" y="16"/>
                </a:cubicBezTo>
                <a:cubicBezTo>
                  <a:pt x="152" y="18"/>
                  <a:pt x="152" y="18"/>
                  <a:pt x="152" y="18"/>
                </a:cubicBezTo>
                <a:cubicBezTo>
                  <a:pt x="150" y="17"/>
                  <a:pt x="147" y="16"/>
                  <a:pt x="144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3" y="16"/>
                  <a:pt x="10" y="17"/>
                  <a:pt x="8" y="18"/>
                </a:cubicBezTo>
                <a:lnTo>
                  <a:pt x="8" y="16"/>
                </a:lnTo>
                <a:close/>
                <a:moveTo>
                  <a:pt x="152" y="112"/>
                </a:moveTo>
                <a:cubicBezTo>
                  <a:pt x="152" y="116"/>
                  <a:pt x="148" y="120"/>
                  <a:pt x="144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8" y="24"/>
                  <a:pt x="152" y="28"/>
                  <a:pt x="152" y="32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27" y="48"/>
                  <a:pt x="120" y="55"/>
                  <a:pt x="120" y="64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20" y="89"/>
                  <a:pt x="127" y="96"/>
                  <a:pt x="136" y="96"/>
                </a:cubicBezTo>
                <a:cubicBezTo>
                  <a:pt x="152" y="96"/>
                  <a:pt x="152" y="96"/>
                  <a:pt x="152" y="96"/>
                </a:cubicBezTo>
                <a:lnTo>
                  <a:pt x="152" y="112"/>
                </a:lnTo>
                <a:close/>
                <a:moveTo>
                  <a:pt x="168" y="80"/>
                </a:moveTo>
                <a:cubicBezTo>
                  <a:pt x="168" y="84"/>
                  <a:pt x="164" y="88"/>
                  <a:pt x="160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32" y="88"/>
                  <a:pt x="128" y="84"/>
                  <a:pt x="128" y="80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8" y="60"/>
                  <a:pt x="132" y="56"/>
                  <a:pt x="136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4" y="56"/>
                  <a:pt x="168" y="60"/>
                  <a:pt x="168" y="64"/>
                </a:cubicBezTo>
                <a:lnTo>
                  <a:pt x="168" y="80"/>
                </a:lnTo>
                <a:close/>
                <a:moveTo>
                  <a:pt x="124" y="40"/>
                </a:moveTo>
                <a:cubicBezTo>
                  <a:pt x="132" y="40"/>
                  <a:pt x="132" y="40"/>
                  <a:pt x="132" y="40"/>
                </a:cubicBezTo>
                <a:cubicBezTo>
                  <a:pt x="134" y="40"/>
                  <a:pt x="136" y="38"/>
                  <a:pt x="136" y="36"/>
                </a:cubicBezTo>
                <a:cubicBezTo>
                  <a:pt x="136" y="34"/>
                  <a:pt x="134" y="32"/>
                  <a:pt x="132" y="32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2" y="32"/>
                  <a:pt x="120" y="34"/>
                  <a:pt x="120" y="36"/>
                </a:cubicBezTo>
                <a:cubicBezTo>
                  <a:pt x="120" y="38"/>
                  <a:pt x="122" y="40"/>
                  <a:pt x="124" y="40"/>
                </a:cubicBezTo>
                <a:moveTo>
                  <a:pt x="36" y="104"/>
                </a:move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8" y="112"/>
                  <a:pt x="40" y="110"/>
                  <a:pt x="40" y="108"/>
                </a:cubicBezTo>
                <a:cubicBezTo>
                  <a:pt x="40" y="106"/>
                  <a:pt x="38" y="104"/>
                  <a:pt x="36" y="104"/>
                </a:cubicBezTo>
                <a:moveTo>
                  <a:pt x="84" y="104"/>
                </a:moveTo>
                <a:cubicBezTo>
                  <a:pt x="76" y="104"/>
                  <a:pt x="76" y="104"/>
                  <a:pt x="76" y="104"/>
                </a:cubicBezTo>
                <a:cubicBezTo>
                  <a:pt x="74" y="104"/>
                  <a:pt x="72" y="106"/>
                  <a:pt x="72" y="108"/>
                </a:cubicBezTo>
                <a:cubicBezTo>
                  <a:pt x="72" y="110"/>
                  <a:pt x="74" y="112"/>
                  <a:pt x="76" y="112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6" y="112"/>
                  <a:pt x="88" y="110"/>
                  <a:pt x="88" y="108"/>
                </a:cubicBezTo>
                <a:cubicBezTo>
                  <a:pt x="88" y="106"/>
                  <a:pt x="86" y="104"/>
                  <a:pt x="84" y="104"/>
                </a:cubicBezTo>
                <a:moveTo>
                  <a:pt x="108" y="32"/>
                </a:moveTo>
                <a:cubicBezTo>
                  <a:pt x="100" y="32"/>
                  <a:pt x="100" y="32"/>
                  <a:pt x="100" y="32"/>
                </a:cubicBezTo>
                <a:cubicBezTo>
                  <a:pt x="98" y="32"/>
                  <a:pt x="96" y="34"/>
                  <a:pt x="96" y="36"/>
                </a:cubicBezTo>
                <a:cubicBezTo>
                  <a:pt x="96" y="38"/>
                  <a:pt x="98" y="40"/>
                  <a:pt x="100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10" y="40"/>
                  <a:pt x="112" y="38"/>
                  <a:pt x="112" y="36"/>
                </a:cubicBezTo>
                <a:cubicBezTo>
                  <a:pt x="112" y="34"/>
                  <a:pt x="110" y="32"/>
                  <a:pt x="108" y="32"/>
                </a:cubicBezTo>
                <a:moveTo>
                  <a:pt x="132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2" y="104"/>
                  <a:pt x="120" y="106"/>
                  <a:pt x="120" y="108"/>
                </a:cubicBezTo>
                <a:cubicBezTo>
                  <a:pt x="120" y="110"/>
                  <a:pt x="122" y="112"/>
                  <a:pt x="124" y="112"/>
                </a:cubicBezTo>
                <a:cubicBezTo>
                  <a:pt x="132" y="112"/>
                  <a:pt x="132" y="112"/>
                  <a:pt x="132" y="112"/>
                </a:cubicBezTo>
                <a:cubicBezTo>
                  <a:pt x="134" y="112"/>
                  <a:pt x="136" y="110"/>
                  <a:pt x="136" y="108"/>
                </a:cubicBezTo>
                <a:cubicBezTo>
                  <a:pt x="136" y="106"/>
                  <a:pt x="134" y="104"/>
                  <a:pt x="132" y="104"/>
                </a:cubicBezTo>
                <a:moveTo>
                  <a:pt x="84" y="32"/>
                </a:moveTo>
                <a:cubicBezTo>
                  <a:pt x="76" y="32"/>
                  <a:pt x="76" y="32"/>
                  <a:pt x="76" y="32"/>
                </a:cubicBezTo>
                <a:cubicBezTo>
                  <a:pt x="74" y="32"/>
                  <a:pt x="72" y="34"/>
                  <a:pt x="72" y="36"/>
                </a:cubicBezTo>
                <a:cubicBezTo>
                  <a:pt x="72" y="38"/>
                  <a:pt x="74" y="40"/>
                  <a:pt x="76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6" y="40"/>
                  <a:pt x="88" y="38"/>
                  <a:pt x="88" y="36"/>
                </a:cubicBezTo>
                <a:cubicBezTo>
                  <a:pt x="88" y="34"/>
                  <a:pt x="86" y="32"/>
                  <a:pt x="84" y="32"/>
                </a:cubicBezTo>
                <a:moveTo>
                  <a:pt x="108" y="104"/>
                </a:moveTo>
                <a:cubicBezTo>
                  <a:pt x="100" y="104"/>
                  <a:pt x="100" y="104"/>
                  <a:pt x="100" y="104"/>
                </a:cubicBezTo>
                <a:cubicBezTo>
                  <a:pt x="98" y="104"/>
                  <a:pt x="96" y="106"/>
                  <a:pt x="96" y="108"/>
                </a:cubicBezTo>
                <a:cubicBezTo>
                  <a:pt x="96" y="110"/>
                  <a:pt x="98" y="112"/>
                  <a:pt x="100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0" y="112"/>
                  <a:pt x="112" y="110"/>
                  <a:pt x="112" y="108"/>
                </a:cubicBezTo>
                <a:cubicBezTo>
                  <a:pt x="112" y="106"/>
                  <a:pt x="110" y="104"/>
                  <a:pt x="108" y="10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9" name="Google Shape;999;p44"/>
          <p:cNvSpPr/>
          <p:nvPr/>
        </p:nvSpPr>
        <p:spPr>
          <a:xfrm>
            <a:off x="14538032" y="7655605"/>
            <a:ext cx="1033676" cy="846303"/>
          </a:xfrm>
          <a:custGeom>
            <a:rect b="b" l="l" r="r" t="t"/>
            <a:pathLst>
              <a:path extrusionOk="0" h="144" w="176">
                <a:moveTo>
                  <a:pt x="36" y="120"/>
                </a:moveTo>
                <a:cubicBezTo>
                  <a:pt x="28" y="120"/>
                  <a:pt x="28" y="120"/>
                  <a:pt x="28" y="120"/>
                </a:cubicBezTo>
                <a:cubicBezTo>
                  <a:pt x="26" y="120"/>
                  <a:pt x="24" y="122"/>
                  <a:pt x="24" y="124"/>
                </a:cubicBezTo>
                <a:cubicBezTo>
                  <a:pt x="24" y="126"/>
                  <a:pt x="26" y="128"/>
                  <a:pt x="28" y="128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38" y="128"/>
                  <a:pt x="40" y="126"/>
                  <a:pt x="40" y="124"/>
                </a:cubicBezTo>
                <a:cubicBezTo>
                  <a:pt x="40" y="122"/>
                  <a:pt x="38" y="120"/>
                  <a:pt x="36" y="120"/>
                </a:cubicBezTo>
                <a:moveTo>
                  <a:pt x="60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0" y="120"/>
                  <a:pt x="48" y="122"/>
                  <a:pt x="48" y="124"/>
                </a:cubicBezTo>
                <a:cubicBezTo>
                  <a:pt x="48" y="126"/>
                  <a:pt x="50" y="128"/>
                  <a:pt x="52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2" y="128"/>
                  <a:pt x="64" y="126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moveTo>
                  <a:pt x="124" y="56"/>
                </a:moveTo>
                <a:cubicBezTo>
                  <a:pt x="132" y="56"/>
                  <a:pt x="132" y="56"/>
                  <a:pt x="132" y="56"/>
                </a:cubicBezTo>
                <a:cubicBezTo>
                  <a:pt x="134" y="56"/>
                  <a:pt x="136" y="54"/>
                  <a:pt x="136" y="52"/>
                </a:cubicBezTo>
                <a:cubicBezTo>
                  <a:pt x="136" y="50"/>
                  <a:pt x="134" y="48"/>
                  <a:pt x="132" y="48"/>
                </a:cubicBezTo>
                <a:cubicBezTo>
                  <a:pt x="124" y="48"/>
                  <a:pt x="124" y="48"/>
                  <a:pt x="124" y="48"/>
                </a:cubicBezTo>
                <a:cubicBezTo>
                  <a:pt x="122" y="48"/>
                  <a:pt x="120" y="50"/>
                  <a:pt x="120" y="52"/>
                </a:cubicBezTo>
                <a:cubicBezTo>
                  <a:pt x="120" y="54"/>
                  <a:pt x="122" y="56"/>
                  <a:pt x="124" y="56"/>
                </a:cubicBezTo>
                <a:moveTo>
                  <a:pt x="36" y="48"/>
                </a:move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50"/>
                  <a:pt x="24" y="52"/>
                </a:cubicBezTo>
                <a:cubicBezTo>
                  <a:pt x="24" y="54"/>
                  <a:pt x="26" y="56"/>
                  <a:pt x="28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8" y="56"/>
                  <a:pt x="40" y="54"/>
                  <a:pt x="40" y="52"/>
                </a:cubicBezTo>
                <a:cubicBezTo>
                  <a:pt x="40" y="50"/>
                  <a:pt x="38" y="48"/>
                  <a:pt x="36" y="48"/>
                </a:cubicBezTo>
                <a:moveTo>
                  <a:pt x="140" y="84"/>
                </a:moveTo>
                <a:cubicBezTo>
                  <a:pt x="138" y="84"/>
                  <a:pt x="136" y="86"/>
                  <a:pt x="136" y="88"/>
                </a:cubicBezTo>
                <a:cubicBezTo>
                  <a:pt x="136" y="90"/>
                  <a:pt x="138" y="92"/>
                  <a:pt x="140" y="92"/>
                </a:cubicBezTo>
                <a:cubicBezTo>
                  <a:pt x="142" y="92"/>
                  <a:pt x="144" y="90"/>
                  <a:pt x="144" y="88"/>
                </a:cubicBezTo>
                <a:cubicBezTo>
                  <a:pt x="144" y="86"/>
                  <a:pt x="142" y="84"/>
                  <a:pt x="140" y="84"/>
                </a:cubicBezTo>
                <a:moveTo>
                  <a:pt x="132" y="120"/>
                </a:move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4" y="128"/>
                  <a:pt x="136" y="126"/>
                  <a:pt x="136" y="124"/>
                </a:cubicBezTo>
                <a:cubicBezTo>
                  <a:pt x="136" y="122"/>
                  <a:pt x="134" y="120"/>
                  <a:pt x="132" y="120"/>
                </a:cubicBezTo>
                <a:moveTo>
                  <a:pt x="108" y="48"/>
                </a:moveTo>
                <a:cubicBezTo>
                  <a:pt x="100" y="48"/>
                  <a:pt x="100" y="48"/>
                  <a:pt x="100" y="48"/>
                </a:cubicBezTo>
                <a:cubicBezTo>
                  <a:pt x="98" y="48"/>
                  <a:pt x="96" y="50"/>
                  <a:pt x="96" y="52"/>
                </a:cubicBezTo>
                <a:cubicBezTo>
                  <a:pt x="96" y="54"/>
                  <a:pt x="98" y="56"/>
                  <a:pt x="100" y="56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10" y="56"/>
                  <a:pt x="112" y="54"/>
                  <a:pt x="112" y="52"/>
                </a:cubicBezTo>
                <a:cubicBezTo>
                  <a:pt x="112" y="50"/>
                  <a:pt x="110" y="48"/>
                  <a:pt x="108" y="48"/>
                </a:cubicBezTo>
                <a:moveTo>
                  <a:pt x="160" y="64"/>
                </a:moveTo>
                <a:cubicBezTo>
                  <a:pt x="160" y="32"/>
                  <a:pt x="160" y="32"/>
                  <a:pt x="160" y="32"/>
                </a:cubicBezTo>
                <a:cubicBezTo>
                  <a:pt x="160" y="23"/>
                  <a:pt x="153" y="16"/>
                  <a:pt x="145" y="16"/>
                </a:cubicBezTo>
                <a:cubicBezTo>
                  <a:pt x="144" y="8"/>
                  <a:pt x="144" y="8"/>
                  <a:pt x="144" y="8"/>
                </a:cubicBezTo>
                <a:cubicBezTo>
                  <a:pt x="82" y="16"/>
                  <a:pt x="82" y="16"/>
                  <a:pt x="82" y="16"/>
                </a:cubicBezTo>
                <a:cubicBezTo>
                  <a:pt x="22" y="0"/>
                  <a:pt x="22" y="0"/>
                  <a:pt x="22" y="0"/>
                </a:cubicBezTo>
                <a:cubicBezTo>
                  <a:pt x="18" y="16"/>
                  <a:pt x="18" y="16"/>
                  <a:pt x="18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53" y="144"/>
                  <a:pt x="160" y="137"/>
                  <a:pt x="160" y="128"/>
                </a:cubicBezTo>
                <a:cubicBezTo>
                  <a:pt x="160" y="112"/>
                  <a:pt x="160" y="112"/>
                  <a:pt x="160" y="112"/>
                </a:cubicBezTo>
                <a:cubicBezTo>
                  <a:pt x="169" y="112"/>
                  <a:pt x="176" y="105"/>
                  <a:pt x="176" y="96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76" y="71"/>
                  <a:pt x="169" y="64"/>
                  <a:pt x="160" y="64"/>
                </a:cubicBezTo>
                <a:moveTo>
                  <a:pt x="152" y="32"/>
                </a:moveTo>
                <a:cubicBezTo>
                  <a:pt x="152" y="34"/>
                  <a:pt x="152" y="34"/>
                  <a:pt x="152" y="34"/>
                </a:cubicBezTo>
                <a:cubicBezTo>
                  <a:pt x="150" y="33"/>
                  <a:pt x="149" y="33"/>
                  <a:pt x="147" y="32"/>
                </a:cubicBezTo>
                <a:cubicBezTo>
                  <a:pt x="146" y="24"/>
                  <a:pt x="146" y="24"/>
                  <a:pt x="146" y="24"/>
                </a:cubicBezTo>
                <a:cubicBezTo>
                  <a:pt x="149" y="25"/>
                  <a:pt x="152" y="28"/>
                  <a:pt x="152" y="32"/>
                </a:cubicBezTo>
                <a:moveTo>
                  <a:pt x="137" y="17"/>
                </a:moveTo>
                <a:cubicBezTo>
                  <a:pt x="138" y="31"/>
                  <a:pt x="138" y="31"/>
                  <a:pt x="138" y="31"/>
                </a:cubicBezTo>
                <a:cubicBezTo>
                  <a:pt x="102" y="21"/>
                  <a:pt x="102" y="21"/>
                  <a:pt x="102" y="21"/>
                </a:cubicBezTo>
                <a:lnTo>
                  <a:pt x="137" y="17"/>
                </a:lnTo>
                <a:close/>
                <a:moveTo>
                  <a:pt x="28" y="10"/>
                </a:moveTo>
                <a:cubicBezTo>
                  <a:pt x="112" y="32"/>
                  <a:pt x="112" y="32"/>
                  <a:pt x="112" y="32"/>
                </a:cubicBezTo>
                <a:cubicBezTo>
                  <a:pt x="22" y="32"/>
                  <a:pt x="22" y="32"/>
                  <a:pt x="22" y="32"/>
                </a:cubicBezTo>
                <a:lnTo>
                  <a:pt x="28" y="10"/>
                </a:lnTo>
                <a:close/>
                <a:moveTo>
                  <a:pt x="8" y="32"/>
                </a:moveTo>
                <a:cubicBezTo>
                  <a:pt x="8" y="28"/>
                  <a:pt x="12" y="24"/>
                  <a:pt x="16" y="24"/>
                </a:cubicBezTo>
                <a:cubicBezTo>
                  <a:pt x="14" y="32"/>
                  <a:pt x="14" y="32"/>
                  <a:pt x="14" y="32"/>
                </a:cubicBezTo>
                <a:cubicBezTo>
                  <a:pt x="12" y="33"/>
                  <a:pt x="10" y="33"/>
                  <a:pt x="8" y="34"/>
                </a:cubicBezTo>
                <a:lnTo>
                  <a:pt x="8" y="32"/>
                </a:lnTo>
                <a:close/>
                <a:moveTo>
                  <a:pt x="152" y="128"/>
                </a:moveTo>
                <a:cubicBezTo>
                  <a:pt x="152" y="132"/>
                  <a:pt x="148" y="136"/>
                  <a:pt x="144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148" y="40"/>
                  <a:pt x="152" y="44"/>
                  <a:pt x="152" y="48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36" y="64"/>
                  <a:pt x="136" y="64"/>
                  <a:pt x="136" y="64"/>
                </a:cubicBezTo>
                <a:cubicBezTo>
                  <a:pt x="127" y="64"/>
                  <a:pt x="120" y="71"/>
                  <a:pt x="120" y="80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0" y="105"/>
                  <a:pt x="127" y="112"/>
                  <a:pt x="136" y="112"/>
                </a:cubicBezTo>
                <a:cubicBezTo>
                  <a:pt x="152" y="112"/>
                  <a:pt x="152" y="112"/>
                  <a:pt x="152" y="112"/>
                </a:cubicBezTo>
                <a:lnTo>
                  <a:pt x="152" y="128"/>
                </a:lnTo>
                <a:close/>
                <a:moveTo>
                  <a:pt x="168" y="96"/>
                </a:moveTo>
                <a:cubicBezTo>
                  <a:pt x="168" y="100"/>
                  <a:pt x="164" y="104"/>
                  <a:pt x="160" y="104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32" y="104"/>
                  <a:pt x="128" y="100"/>
                  <a:pt x="128" y="96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8" y="76"/>
                  <a:pt x="132" y="72"/>
                  <a:pt x="136" y="72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4" y="72"/>
                  <a:pt x="168" y="76"/>
                  <a:pt x="168" y="80"/>
                </a:cubicBezTo>
                <a:lnTo>
                  <a:pt x="168" y="96"/>
                </a:lnTo>
                <a:close/>
                <a:moveTo>
                  <a:pt x="108" y="120"/>
                </a:moveTo>
                <a:cubicBezTo>
                  <a:pt x="100" y="120"/>
                  <a:pt x="100" y="120"/>
                  <a:pt x="100" y="120"/>
                </a:cubicBezTo>
                <a:cubicBezTo>
                  <a:pt x="98" y="120"/>
                  <a:pt x="96" y="122"/>
                  <a:pt x="96" y="124"/>
                </a:cubicBezTo>
                <a:cubicBezTo>
                  <a:pt x="96" y="126"/>
                  <a:pt x="98" y="128"/>
                  <a:pt x="10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0" y="128"/>
                  <a:pt x="112" y="126"/>
                  <a:pt x="112" y="124"/>
                </a:cubicBezTo>
                <a:cubicBezTo>
                  <a:pt x="112" y="122"/>
                  <a:pt x="110" y="120"/>
                  <a:pt x="108" y="120"/>
                </a:cubicBezTo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4" y="120"/>
                  <a:pt x="72" y="122"/>
                  <a:pt x="72" y="124"/>
                </a:cubicBezTo>
                <a:cubicBezTo>
                  <a:pt x="72" y="126"/>
                  <a:pt x="74" y="128"/>
                  <a:pt x="76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moveTo>
                  <a:pt x="60" y="48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48"/>
                  <a:pt x="48" y="50"/>
                  <a:pt x="48" y="52"/>
                </a:cubicBezTo>
                <a:cubicBezTo>
                  <a:pt x="48" y="54"/>
                  <a:pt x="50" y="56"/>
                  <a:pt x="52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2" y="56"/>
                  <a:pt x="64" y="54"/>
                  <a:pt x="64" y="52"/>
                </a:cubicBezTo>
                <a:cubicBezTo>
                  <a:pt x="64" y="50"/>
                  <a:pt x="62" y="48"/>
                  <a:pt x="60" y="48"/>
                </a:cubicBezTo>
                <a:moveTo>
                  <a:pt x="84" y="48"/>
                </a:moveTo>
                <a:cubicBezTo>
                  <a:pt x="76" y="48"/>
                  <a:pt x="76" y="48"/>
                  <a:pt x="76" y="48"/>
                </a:cubicBezTo>
                <a:cubicBezTo>
                  <a:pt x="74" y="48"/>
                  <a:pt x="72" y="50"/>
                  <a:pt x="72" y="52"/>
                </a:cubicBezTo>
                <a:cubicBezTo>
                  <a:pt x="72" y="54"/>
                  <a:pt x="74" y="56"/>
                  <a:pt x="76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8" y="54"/>
                  <a:pt x="88" y="52"/>
                </a:cubicBezTo>
                <a:cubicBezTo>
                  <a:pt x="88" y="50"/>
                  <a:pt x="86" y="48"/>
                  <a:pt x="84" y="4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0" name="Google Shape;1000;p44"/>
          <p:cNvSpPr/>
          <p:nvPr/>
        </p:nvSpPr>
        <p:spPr>
          <a:xfrm>
            <a:off x="16649102" y="7561918"/>
            <a:ext cx="752616" cy="1033677"/>
          </a:xfrm>
          <a:custGeom>
            <a:rect b="b" l="l" r="r" t="t"/>
            <a:pathLst>
              <a:path extrusionOk="0" h="176" w="128">
                <a:moveTo>
                  <a:pt x="80" y="16"/>
                </a:moveTo>
                <a:cubicBezTo>
                  <a:pt x="72" y="16"/>
                  <a:pt x="72" y="16"/>
                  <a:pt x="72" y="16"/>
                </a:cubicBezTo>
                <a:cubicBezTo>
                  <a:pt x="72" y="64"/>
                  <a:pt x="72" y="64"/>
                  <a:pt x="72" y="64"/>
                </a:cubicBezTo>
                <a:cubicBezTo>
                  <a:pt x="80" y="64"/>
                  <a:pt x="80" y="64"/>
                  <a:pt x="80" y="64"/>
                </a:cubicBezTo>
                <a:lnTo>
                  <a:pt x="80" y="16"/>
                </a:lnTo>
                <a:close/>
                <a:moveTo>
                  <a:pt x="48" y="16"/>
                </a:moveTo>
                <a:cubicBezTo>
                  <a:pt x="32" y="16"/>
                  <a:pt x="32" y="16"/>
                  <a:pt x="32" y="16"/>
                </a:cubicBezTo>
                <a:cubicBezTo>
                  <a:pt x="32" y="64"/>
                  <a:pt x="32" y="64"/>
                  <a:pt x="32" y="64"/>
                </a:cubicBezTo>
                <a:cubicBezTo>
                  <a:pt x="48" y="64"/>
                  <a:pt x="48" y="64"/>
                  <a:pt x="48" y="64"/>
                </a:cubicBezTo>
                <a:lnTo>
                  <a:pt x="48" y="16"/>
                </a:lnTo>
                <a:close/>
                <a:moveTo>
                  <a:pt x="64" y="16"/>
                </a:moveTo>
                <a:cubicBezTo>
                  <a:pt x="56" y="16"/>
                  <a:pt x="56" y="16"/>
                  <a:pt x="56" y="16"/>
                </a:cubicBezTo>
                <a:cubicBezTo>
                  <a:pt x="56" y="64"/>
                  <a:pt x="56" y="64"/>
                  <a:pt x="56" y="64"/>
                </a:cubicBezTo>
                <a:cubicBezTo>
                  <a:pt x="64" y="64"/>
                  <a:pt x="64" y="64"/>
                  <a:pt x="64" y="64"/>
                </a:cubicBezTo>
                <a:lnTo>
                  <a:pt x="64" y="16"/>
                </a:lnTo>
                <a:close/>
                <a:moveTo>
                  <a:pt x="112" y="16"/>
                </a:moveTo>
                <a:cubicBezTo>
                  <a:pt x="104" y="16"/>
                  <a:pt x="104" y="16"/>
                  <a:pt x="104" y="16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12" y="64"/>
                  <a:pt x="112" y="64"/>
                  <a:pt x="112" y="64"/>
                </a:cubicBezTo>
                <a:lnTo>
                  <a:pt x="112" y="16"/>
                </a:lnTo>
                <a:close/>
                <a:moveTo>
                  <a:pt x="96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88" y="64"/>
                  <a:pt x="88" y="64"/>
                  <a:pt x="88" y="64"/>
                </a:cubicBezTo>
                <a:cubicBezTo>
                  <a:pt x="96" y="64"/>
                  <a:pt x="96" y="64"/>
                  <a:pt x="96" y="64"/>
                </a:cubicBezTo>
                <a:lnTo>
                  <a:pt x="96" y="16"/>
                </a:lnTo>
                <a:close/>
                <a:moveTo>
                  <a:pt x="12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5" y="176"/>
                  <a:pt x="6" y="176"/>
                  <a:pt x="7" y="17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33" y="175"/>
                  <a:pt x="33" y="175"/>
                  <a:pt x="33" y="175"/>
                </a:cubicBezTo>
                <a:cubicBezTo>
                  <a:pt x="34" y="176"/>
                  <a:pt x="35" y="176"/>
                  <a:pt x="36" y="176"/>
                </a:cubicBezTo>
                <a:cubicBezTo>
                  <a:pt x="37" y="176"/>
                  <a:pt x="38" y="176"/>
                  <a:pt x="39" y="175"/>
                </a:cubicBezTo>
                <a:cubicBezTo>
                  <a:pt x="52" y="162"/>
                  <a:pt x="52" y="162"/>
                  <a:pt x="52" y="162"/>
                </a:cubicBezTo>
                <a:cubicBezTo>
                  <a:pt x="61" y="174"/>
                  <a:pt x="61" y="174"/>
                  <a:pt x="61" y="174"/>
                </a:cubicBezTo>
                <a:cubicBezTo>
                  <a:pt x="61" y="174"/>
                  <a:pt x="61" y="174"/>
                  <a:pt x="61" y="174"/>
                </a:cubicBezTo>
                <a:cubicBezTo>
                  <a:pt x="62" y="175"/>
                  <a:pt x="63" y="176"/>
                  <a:pt x="64" y="176"/>
                </a:cubicBezTo>
                <a:cubicBezTo>
                  <a:pt x="65" y="176"/>
                  <a:pt x="66" y="175"/>
                  <a:pt x="67" y="174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76" y="162"/>
                  <a:pt x="76" y="162"/>
                  <a:pt x="76" y="162"/>
                </a:cubicBezTo>
                <a:cubicBezTo>
                  <a:pt x="89" y="175"/>
                  <a:pt x="89" y="175"/>
                  <a:pt x="89" y="175"/>
                </a:cubicBezTo>
                <a:cubicBezTo>
                  <a:pt x="90" y="176"/>
                  <a:pt x="91" y="176"/>
                  <a:pt x="92" y="176"/>
                </a:cubicBezTo>
                <a:cubicBezTo>
                  <a:pt x="93" y="176"/>
                  <a:pt x="94" y="176"/>
                  <a:pt x="95" y="17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21" y="175"/>
                  <a:pt x="121" y="175"/>
                  <a:pt x="121" y="175"/>
                </a:cubicBezTo>
                <a:cubicBezTo>
                  <a:pt x="122" y="176"/>
                  <a:pt x="123" y="176"/>
                  <a:pt x="124" y="176"/>
                </a:cubicBezTo>
                <a:cubicBezTo>
                  <a:pt x="126" y="176"/>
                  <a:pt x="128" y="174"/>
                  <a:pt x="128" y="172"/>
                </a:cubicBezTo>
                <a:cubicBezTo>
                  <a:pt x="128" y="4"/>
                  <a:pt x="128" y="4"/>
                  <a:pt x="128" y="4"/>
                </a:cubicBezTo>
                <a:cubicBezTo>
                  <a:pt x="128" y="2"/>
                  <a:pt x="126" y="0"/>
                  <a:pt x="124" y="0"/>
                </a:cubicBezTo>
                <a:moveTo>
                  <a:pt x="120" y="162"/>
                </a:moveTo>
                <a:cubicBezTo>
                  <a:pt x="111" y="153"/>
                  <a:pt x="111" y="153"/>
                  <a:pt x="111" y="153"/>
                </a:cubicBezTo>
                <a:cubicBezTo>
                  <a:pt x="110" y="152"/>
                  <a:pt x="109" y="152"/>
                  <a:pt x="108" y="152"/>
                </a:cubicBezTo>
                <a:cubicBezTo>
                  <a:pt x="107" y="152"/>
                  <a:pt x="106" y="152"/>
                  <a:pt x="105" y="153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79" y="153"/>
                  <a:pt x="79" y="153"/>
                  <a:pt x="79" y="153"/>
                </a:cubicBezTo>
                <a:cubicBezTo>
                  <a:pt x="78" y="152"/>
                  <a:pt x="77" y="152"/>
                  <a:pt x="76" y="152"/>
                </a:cubicBezTo>
                <a:cubicBezTo>
                  <a:pt x="75" y="152"/>
                  <a:pt x="74" y="153"/>
                  <a:pt x="73" y="154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64" y="165"/>
                  <a:pt x="64" y="165"/>
                  <a:pt x="64" y="165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54" y="153"/>
                  <a:pt x="53" y="152"/>
                  <a:pt x="52" y="152"/>
                </a:cubicBezTo>
                <a:cubicBezTo>
                  <a:pt x="51" y="152"/>
                  <a:pt x="50" y="152"/>
                  <a:pt x="49" y="153"/>
                </a:cubicBezTo>
                <a:cubicBezTo>
                  <a:pt x="36" y="166"/>
                  <a:pt x="36" y="166"/>
                  <a:pt x="36" y="166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2"/>
                  <a:pt x="21" y="152"/>
                  <a:pt x="20" y="152"/>
                </a:cubicBezTo>
                <a:cubicBezTo>
                  <a:pt x="19" y="152"/>
                  <a:pt x="18" y="152"/>
                  <a:pt x="17" y="153"/>
                </a:cubicBezTo>
                <a:cubicBezTo>
                  <a:pt x="8" y="162"/>
                  <a:pt x="8" y="162"/>
                  <a:pt x="8" y="162"/>
                </a:cubicBezTo>
                <a:cubicBezTo>
                  <a:pt x="8" y="8"/>
                  <a:pt x="8" y="8"/>
                  <a:pt x="8" y="8"/>
                </a:cubicBezTo>
                <a:cubicBezTo>
                  <a:pt x="120" y="8"/>
                  <a:pt x="120" y="8"/>
                  <a:pt x="120" y="8"/>
                </a:cubicBezTo>
                <a:lnTo>
                  <a:pt x="120" y="162"/>
                </a:lnTo>
                <a:close/>
                <a:moveTo>
                  <a:pt x="96" y="128"/>
                </a:moveTo>
                <a:cubicBezTo>
                  <a:pt x="16" y="128"/>
                  <a:pt x="16" y="128"/>
                  <a:pt x="16" y="128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96" y="136"/>
                  <a:pt x="96" y="136"/>
                  <a:pt x="96" y="136"/>
                </a:cubicBezTo>
                <a:lnTo>
                  <a:pt x="96" y="128"/>
                </a:lnTo>
                <a:close/>
                <a:moveTo>
                  <a:pt x="112" y="112"/>
                </a:moveTo>
                <a:cubicBezTo>
                  <a:pt x="16" y="112"/>
                  <a:pt x="16" y="112"/>
                  <a:pt x="16" y="112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2" y="120"/>
                  <a:pt x="112" y="120"/>
                  <a:pt x="112" y="120"/>
                </a:cubicBezTo>
                <a:lnTo>
                  <a:pt x="112" y="112"/>
                </a:lnTo>
                <a:close/>
                <a:moveTo>
                  <a:pt x="24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64"/>
                  <a:pt x="16" y="64"/>
                  <a:pt x="16" y="64"/>
                </a:cubicBezTo>
                <a:cubicBezTo>
                  <a:pt x="24" y="64"/>
                  <a:pt x="24" y="64"/>
                  <a:pt x="24" y="64"/>
                </a:cubicBezTo>
                <a:lnTo>
                  <a:pt x="24" y="16"/>
                </a:lnTo>
                <a:close/>
                <a:moveTo>
                  <a:pt x="112" y="96"/>
                </a:moveTo>
                <a:cubicBezTo>
                  <a:pt x="16" y="96"/>
                  <a:pt x="16" y="96"/>
                  <a:pt x="16" y="96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12" y="104"/>
                  <a:pt x="112" y="104"/>
                  <a:pt x="112" y="104"/>
                </a:cubicBezTo>
                <a:lnTo>
                  <a:pt x="112" y="96"/>
                </a:lnTo>
                <a:close/>
                <a:moveTo>
                  <a:pt x="80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88"/>
                  <a:pt x="16" y="88"/>
                  <a:pt x="16" y="88"/>
                </a:cubicBezTo>
                <a:cubicBezTo>
                  <a:pt x="80" y="88"/>
                  <a:pt x="80" y="88"/>
                  <a:pt x="80" y="88"/>
                </a:cubicBezTo>
                <a:lnTo>
                  <a:pt x="80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1" name="Google Shape;1001;p44"/>
          <p:cNvSpPr/>
          <p:nvPr/>
        </p:nvSpPr>
        <p:spPr>
          <a:xfrm>
            <a:off x="18575920" y="7561918"/>
            <a:ext cx="843179" cy="1033677"/>
          </a:xfrm>
          <a:custGeom>
            <a:rect b="b" l="l" r="r" t="t"/>
            <a:pathLst>
              <a:path extrusionOk="0" h="176" w="144">
                <a:moveTo>
                  <a:pt x="64" y="40"/>
                </a:moveTo>
                <a:cubicBezTo>
                  <a:pt x="56" y="40"/>
                  <a:pt x="56" y="40"/>
                  <a:pt x="56" y="40"/>
                </a:cubicBezTo>
                <a:cubicBezTo>
                  <a:pt x="56" y="80"/>
                  <a:pt x="56" y="80"/>
                  <a:pt x="56" y="80"/>
                </a:cubicBezTo>
                <a:cubicBezTo>
                  <a:pt x="64" y="80"/>
                  <a:pt x="64" y="80"/>
                  <a:pt x="64" y="80"/>
                </a:cubicBezTo>
                <a:lnTo>
                  <a:pt x="64" y="40"/>
                </a:lnTo>
                <a:close/>
                <a:moveTo>
                  <a:pt x="24" y="40"/>
                </a:moveTo>
                <a:cubicBezTo>
                  <a:pt x="16" y="40"/>
                  <a:pt x="16" y="40"/>
                  <a:pt x="16" y="40"/>
                </a:cubicBezTo>
                <a:cubicBezTo>
                  <a:pt x="16" y="80"/>
                  <a:pt x="16" y="80"/>
                  <a:pt x="16" y="80"/>
                </a:cubicBezTo>
                <a:cubicBezTo>
                  <a:pt x="24" y="80"/>
                  <a:pt x="24" y="80"/>
                  <a:pt x="24" y="80"/>
                </a:cubicBezTo>
                <a:lnTo>
                  <a:pt x="24" y="40"/>
                </a:lnTo>
                <a:close/>
                <a:moveTo>
                  <a:pt x="48" y="40"/>
                </a:moveTo>
                <a:cubicBezTo>
                  <a:pt x="32" y="40"/>
                  <a:pt x="32" y="40"/>
                  <a:pt x="32" y="40"/>
                </a:cubicBezTo>
                <a:cubicBezTo>
                  <a:pt x="32" y="80"/>
                  <a:pt x="32" y="80"/>
                  <a:pt x="32" y="80"/>
                </a:cubicBezTo>
                <a:cubicBezTo>
                  <a:pt x="48" y="80"/>
                  <a:pt x="48" y="80"/>
                  <a:pt x="48" y="80"/>
                </a:cubicBezTo>
                <a:lnTo>
                  <a:pt x="48" y="40"/>
                </a:lnTo>
                <a:close/>
                <a:moveTo>
                  <a:pt x="96" y="40"/>
                </a:moveTo>
                <a:cubicBezTo>
                  <a:pt x="88" y="40"/>
                  <a:pt x="88" y="40"/>
                  <a:pt x="88" y="40"/>
                </a:cubicBezTo>
                <a:cubicBezTo>
                  <a:pt x="88" y="80"/>
                  <a:pt x="88" y="80"/>
                  <a:pt x="88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40"/>
                </a:lnTo>
                <a:close/>
                <a:moveTo>
                  <a:pt x="80" y="40"/>
                </a:moveTo>
                <a:cubicBezTo>
                  <a:pt x="72" y="40"/>
                  <a:pt x="72" y="40"/>
                  <a:pt x="72" y="40"/>
                </a:cubicBezTo>
                <a:cubicBezTo>
                  <a:pt x="72" y="80"/>
                  <a:pt x="72" y="80"/>
                  <a:pt x="72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40"/>
                </a:lnTo>
                <a:close/>
                <a:moveTo>
                  <a:pt x="72" y="128"/>
                </a:moveTo>
                <a:cubicBezTo>
                  <a:pt x="16" y="128"/>
                  <a:pt x="16" y="128"/>
                  <a:pt x="16" y="128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72" y="136"/>
                  <a:pt x="72" y="136"/>
                  <a:pt x="72" y="136"/>
                </a:cubicBezTo>
                <a:lnTo>
                  <a:pt x="72" y="128"/>
                </a:lnTo>
                <a:close/>
                <a:moveTo>
                  <a:pt x="140" y="0"/>
                </a:move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8"/>
                  <a:pt x="40" y="8"/>
                  <a:pt x="40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140"/>
                  <a:pt x="136" y="140"/>
                  <a:pt x="136" y="140"/>
                </a:cubicBezTo>
                <a:cubicBezTo>
                  <a:pt x="123" y="129"/>
                  <a:pt x="123" y="129"/>
                  <a:pt x="123" y="129"/>
                </a:cubicBezTo>
                <a:cubicBezTo>
                  <a:pt x="122" y="128"/>
                  <a:pt x="121" y="128"/>
                  <a:pt x="120" y="12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7"/>
                  <a:pt x="120" y="137"/>
                  <a:pt x="120" y="137"/>
                </a:cubicBezTo>
                <a:cubicBezTo>
                  <a:pt x="137" y="151"/>
                  <a:pt x="137" y="151"/>
                  <a:pt x="137" y="151"/>
                </a:cubicBezTo>
                <a:cubicBezTo>
                  <a:pt x="138" y="152"/>
                  <a:pt x="139" y="152"/>
                  <a:pt x="140" y="152"/>
                </a:cubicBezTo>
                <a:cubicBezTo>
                  <a:pt x="142" y="152"/>
                  <a:pt x="144" y="150"/>
                  <a:pt x="144" y="148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moveTo>
                  <a:pt x="56" y="96"/>
                </a:moveTo>
                <a:cubicBezTo>
                  <a:pt x="16" y="96"/>
                  <a:pt x="16" y="96"/>
                  <a:pt x="16" y="96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56" y="104"/>
                  <a:pt x="56" y="104"/>
                  <a:pt x="56" y="104"/>
                </a:cubicBezTo>
                <a:lnTo>
                  <a:pt x="56" y="96"/>
                </a:lnTo>
                <a:close/>
                <a:moveTo>
                  <a:pt x="108" y="24"/>
                </a:move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5" y="176"/>
                  <a:pt x="6" y="176"/>
                  <a:pt x="7" y="175"/>
                </a:cubicBezTo>
                <a:cubicBezTo>
                  <a:pt x="24" y="161"/>
                  <a:pt x="24" y="161"/>
                  <a:pt x="24" y="161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38" y="176"/>
                  <a:pt x="39" y="176"/>
                  <a:pt x="40" y="176"/>
                </a:cubicBezTo>
                <a:cubicBezTo>
                  <a:pt x="41" y="176"/>
                  <a:pt x="42" y="176"/>
                  <a:pt x="43" y="175"/>
                </a:cubicBezTo>
                <a:cubicBezTo>
                  <a:pt x="56" y="162"/>
                  <a:pt x="56" y="162"/>
                  <a:pt x="56" y="162"/>
                </a:cubicBezTo>
                <a:cubicBezTo>
                  <a:pt x="69" y="175"/>
                  <a:pt x="69" y="175"/>
                  <a:pt x="69" y="175"/>
                </a:cubicBezTo>
                <a:cubicBezTo>
                  <a:pt x="70" y="176"/>
                  <a:pt x="71" y="176"/>
                  <a:pt x="72" y="176"/>
                </a:cubicBezTo>
                <a:cubicBezTo>
                  <a:pt x="73" y="176"/>
                  <a:pt x="74" y="176"/>
                  <a:pt x="75" y="175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105" y="175"/>
                  <a:pt x="105" y="175"/>
                  <a:pt x="105" y="175"/>
                </a:cubicBezTo>
                <a:cubicBezTo>
                  <a:pt x="106" y="176"/>
                  <a:pt x="107" y="176"/>
                  <a:pt x="108" y="176"/>
                </a:cubicBezTo>
                <a:cubicBezTo>
                  <a:pt x="110" y="176"/>
                  <a:pt x="112" y="174"/>
                  <a:pt x="112" y="172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6"/>
                  <a:pt x="110" y="24"/>
                  <a:pt x="108" y="24"/>
                </a:cubicBezTo>
                <a:moveTo>
                  <a:pt x="104" y="164"/>
                </a:moveTo>
                <a:cubicBezTo>
                  <a:pt x="91" y="153"/>
                  <a:pt x="91" y="153"/>
                  <a:pt x="91" y="153"/>
                </a:cubicBezTo>
                <a:cubicBezTo>
                  <a:pt x="90" y="152"/>
                  <a:pt x="89" y="152"/>
                  <a:pt x="88" y="152"/>
                </a:cubicBezTo>
                <a:cubicBezTo>
                  <a:pt x="87" y="152"/>
                  <a:pt x="86" y="152"/>
                  <a:pt x="85" y="153"/>
                </a:cubicBezTo>
                <a:cubicBezTo>
                  <a:pt x="72" y="166"/>
                  <a:pt x="72" y="166"/>
                  <a:pt x="72" y="166"/>
                </a:cubicBezTo>
                <a:cubicBezTo>
                  <a:pt x="59" y="153"/>
                  <a:pt x="59" y="153"/>
                  <a:pt x="59" y="153"/>
                </a:cubicBezTo>
                <a:cubicBezTo>
                  <a:pt x="58" y="152"/>
                  <a:pt x="57" y="152"/>
                  <a:pt x="56" y="152"/>
                </a:cubicBezTo>
                <a:cubicBezTo>
                  <a:pt x="55" y="152"/>
                  <a:pt x="54" y="152"/>
                  <a:pt x="53" y="153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27" y="153"/>
                  <a:pt x="27" y="153"/>
                  <a:pt x="27" y="153"/>
                </a:cubicBezTo>
                <a:cubicBezTo>
                  <a:pt x="26" y="152"/>
                  <a:pt x="25" y="152"/>
                  <a:pt x="24" y="152"/>
                </a:cubicBezTo>
                <a:cubicBezTo>
                  <a:pt x="23" y="152"/>
                  <a:pt x="22" y="152"/>
                  <a:pt x="21" y="153"/>
                </a:cubicBezTo>
                <a:cubicBezTo>
                  <a:pt x="8" y="164"/>
                  <a:pt x="8" y="164"/>
                  <a:pt x="8" y="164"/>
                </a:cubicBezTo>
                <a:cubicBezTo>
                  <a:pt x="8" y="32"/>
                  <a:pt x="8" y="32"/>
                  <a:pt x="8" y="32"/>
                </a:cubicBezTo>
                <a:cubicBezTo>
                  <a:pt x="104" y="32"/>
                  <a:pt x="104" y="32"/>
                  <a:pt x="104" y="32"/>
                </a:cubicBezTo>
                <a:lnTo>
                  <a:pt x="104" y="164"/>
                </a:lnTo>
                <a:close/>
                <a:moveTo>
                  <a:pt x="96" y="112"/>
                </a:moveTo>
                <a:cubicBezTo>
                  <a:pt x="16" y="112"/>
                  <a:pt x="16" y="112"/>
                  <a:pt x="16" y="112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96" y="120"/>
                  <a:pt x="96" y="120"/>
                  <a:pt x="96" y="120"/>
                </a:cubicBezTo>
                <a:lnTo>
                  <a:pt x="96" y="1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2" name="Google Shape;1002;p44"/>
          <p:cNvSpPr/>
          <p:nvPr/>
        </p:nvSpPr>
        <p:spPr>
          <a:xfrm>
            <a:off x="20452774" y="7561918"/>
            <a:ext cx="1033676" cy="1033677"/>
          </a:xfrm>
          <a:custGeom>
            <a:rect b="b" l="l" r="r" t="t"/>
            <a:pathLst>
              <a:path extrusionOk="0" h="176" w="176">
                <a:moveTo>
                  <a:pt x="152" y="64"/>
                </a:moveTo>
                <a:cubicBezTo>
                  <a:pt x="142" y="64"/>
                  <a:pt x="142" y="64"/>
                  <a:pt x="142" y="64"/>
                </a:cubicBezTo>
                <a:cubicBezTo>
                  <a:pt x="135" y="27"/>
                  <a:pt x="114" y="0"/>
                  <a:pt x="88" y="0"/>
                </a:cubicBezTo>
                <a:cubicBezTo>
                  <a:pt x="62" y="0"/>
                  <a:pt x="41" y="27"/>
                  <a:pt x="34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11" y="64"/>
                  <a:pt x="0" y="75"/>
                  <a:pt x="0" y="88"/>
                </a:cubicBezTo>
                <a:cubicBezTo>
                  <a:pt x="0" y="92"/>
                  <a:pt x="1" y="96"/>
                  <a:pt x="1" y="96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5" y="167"/>
                  <a:pt x="28" y="176"/>
                  <a:pt x="40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8" y="176"/>
                  <a:pt x="151" y="165"/>
                  <a:pt x="151" y="164"/>
                </a:cubicBezTo>
                <a:cubicBezTo>
                  <a:pt x="175" y="96"/>
                  <a:pt x="175" y="96"/>
                  <a:pt x="175" y="96"/>
                </a:cubicBezTo>
                <a:cubicBezTo>
                  <a:pt x="175" y="93"/>
                  <a:pt x="176" y="91"/>
                  <a:pt x="176" y="88"/>
                </a:cubicBezTo>
                <a:cubicBezTo>
                  <a:pt x="176" y="75"/>
                  <a:pt x="165" y="64"/>
                  <a:pt x="152" y="64"/>
                </a:cubicBezTo>
                <a:moveTo>
                  <a:pt x="88" y="8"/>
                </a:moveTo>
                <a:cubicBezTo>
                  <a:pt x="109" y="8"/>
                  <a:pt x="128" y="32"/>
                  <a:pt x="134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48" y="32"/>
                  <a:pt x="67" y="8"/>
                  <a:pt x="88" y="8"/>
                </a:cubicBezTo>
                <a:moveTo>
                  <a:pt x="144" y="162"/>
                </a:moveTo>
                <a:cubicBezTo>
                  <a:pt x="144" y="162"/>
                  <a:pt x="142" y="168"/>
                  <a:pt x="136" y="168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34" y="168"/>
                  <a:pt x="32" y="162"/>
                  <a:pt x="32" y="162"/>
                </a:cubicBezTo>
                <a:cubicBezTo>
                  <a:pt x="18" y="120"/>
                  <a:pt x="18" y="120"/>
                  <a:pt x="18" y="120"/>
                </a:cubicBezTo>
                <a:cubicBezTo>
                  <a:pt x="37" y="130"/>
                  <a:pt x="62" y="136"/>
                  <a:pt x="90" y="136"/>
                </a:cubicBezTo>
                <a:cubicBezTo>
                  <a:pt x="115" y="136"/>
                  <a:pt x="139" y="131"/>
                  <a:pt x="157" y="122"/>
                </a:cubicBezTo>
                <a:lnTo>
                  <a:pt x="144" y="162"/>
                </a:lnTo>
                <a:close/>
                <a:moveTo>
                  <a:pt x="167" y="94"/>
                </a:moveTo>
                <a:cubicBezTo>
                  <a:pt x="161" y="112"/>
                  <a:pt x="161" y="112"/>
                  <a:pt x="161" y="112"/>
                </a:cubicBezTo>
                <a:cubicBezTo>
                  <a:pt x="143" y="122"/>
                  <a:pt x="118" y="128"/>
                  <a:pt x="90" y="128"/>
                </a:cubicBezTo>
                <a:cubicBezTo>
                  <a:pt x="60" y="128"/>
                  <a:pt x="33" y="120"/>
                  <a:pt x="14" y="109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4"/>
                  <a:pt x="8" y="91"/>
                  <a:pt x="8" y="88"/>
                </a:cubicBezTo>
                <a:cubicBezTo>
                  <a:pt x="8" y="79"/>
                  <a:pt x="15" y="72"/>
                  <a:pt x="2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61" y="72"/>
                  <a:pt x="168" y="79"/>
                  <a:pt x="168" y="88"/>
                </a:cubicBezTo>
                <a:cubicBezTo>
                  <a:pt x="168" y="91"/>
                  <a:pt x="167" y="94"/>
                  <a:pt x="167" y="94"/>
                </a:cubicBezTo>
                <a:moveTo>
                  <a:pt x="88" y="88"/>
                </a:moveTo>
                <a:cubicBezTo>
                  <a:pt x="81" y="88"/>
                  <a:pt x="76" y="93"/>
                  <a:pt x="76" y="100"/>
                </a:cubicBezTo>
                <a:cubicBezTo>
                  <a:pt x="76" y="107"/>
                  <a:pt x="81" y="112"/>
                  <a:pt x="88" y="112"/>
                </a:cubicBezTo>
                <a:cubicBezTo>
                  <a:pt x="95" y="112"/>
                  <a:pt x="100" y="107"/>
                  <a:pt x="100" y="100"/>
                </a:cubicBezTo>
                <a:cubicBezTo>
                  <a:pt x="100" y="93"/>
                  <a:pt x="95" y="88"/>
                  <a:pt x="88" y="88"/>
                </a:cubicBezTo>
                <a:moveTo>
                  <a:pt x="88" y="104"/>
                </a:moveTo>
                <a:cubicBezTo>
                  <a:pt x="86" y="104"/>
                  <a:pt x="84" y="102"/>
                  <a:pt x="84" y="100"/>
                </a:cubicBezTo>
                <a:cubicBezTo>
                  <a:pt x="84" y="98"/>
                  <a:pt x="86" y="96"/>
                  <a:pt x="88" y="96"/>
                </a:cubicBezTo>
                <a:cubicBezTo>
                  <a:pt x="90" y="96"/>
                  <a:pt x="92" y="98"/>
                  <a:pt x="92" y="100"/>
                </a:cubicBezTo>
                <a:cubicBezTo>
                  <a:pt x="92" y="102"/>
                  <a:pt x="90" y="104"/>
                  <a:pt x="88" y="10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3" name="Google Shape;1003;p44"/>
          <p:cNvSpPr/>
          <p:nvPr/>
        </p:nvSpPr>
        <p:spPr>
          <a:xfrm>
            <a:off x="2845956" y="9407543"/>
            <a:ext cx="752616" cy="1036798"/>
          </a:xfrm>
          <a:custGeom>
            <a:rect b="b" l="l" r="r" t="t"/>
            <a:pathLst>
              <a:path extrusionOk="0" h="176" w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116"/>
                  <a:pt x="64" y="176"/>
                  <a:pt x="64" y="176"/>
                </a:cubicBezTo>
                <a:cubicBezTo>
                  <a:pt x="64" y="176"/>
                  <a:pt x="128" y="116"/>
                  <a:pt x="128" y="64"/>
                </a:cubicBezTo>
                <a:cubicBezTo>
                  <a:pt x="128" y="29"/>
                  <a:pt x="99" y="0"/>
                  <a:pt x="64" y="0"/>
                </a:cubicBezTo>
                <a:moveTo>
                  <a:pt x="64" y="164"/>
                </a:moveTo>
                <a:cubicBezTo>
                  <a:pt x="64" y="164"/>
                  <a:pt x="8" y="112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112"/>
                  <a:pt x="64" y="164"/>
                  <a:pt x="64" y="164"/>
                </a:cubicBezTo>
                <a:moveTo>
                  <a:pt x="64" y="32"/>
                </a:moveTo>
                <a:cubicBezTo>
                  <a:pt x="46" y="32"/>
                  <a:pt x="32" y="46"/>
                  <a:pt x="32" y="64"/>
                </a:cubicBezTo>
                <a:cubicBezTo>
                  <a:pt x="32" y="82"/>
                  <a:pt x="46" y="96"/>
                  <a:pt x="64" y="96"/>
                </a:cubicBezTo>
                <a:cubicBezTo>
                  <a:pt x="82" y="96"/>
                  <a:pt x="96" y="82"/>
                  <a:pt x="96" y="64"/>
                </a:cubicBezTo>
                <a:cubicBezTo>
                  <a:pt x="96" y="46"/>
                  <a:pt x="82" y="32"/>
                  <a:pt x="64" y="32"/>
                </a:cubicBezTo>
                <a:moveTo>
                  <a:pt x="64" y="88"/>
                </a:moveTo>
                <a:cubicBezTo>
                  <a:pt x="51" y="88"/>
                  <a:pt x="40" y="77"/>
                  <a:pt x="40" y="64"/>
                </a:cubicBezTo>
                <a:cubicBezTo>
                  <a:pt x="40" y="51"/>
                  <a:pt x="51" y="40"/>
                  <a:pt x="64" y="40"/>
                </a:cubicBezTo>
                <a:cubicBezTo>
                  <a:pt x="77" y="40"/>
                  <a:pt x="88" y="51"/>
                  <a:pt x="88" y="64"/>
                </a:cubicBezTo>
                <a:cubicBezTo>
                  <a:pt x="88" y="77"/>
                  <a:pt x="77" y="88"/>
                  <a:pt x="64" y="8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4" name="Google Shape;1004;p44"/>
          <p:cNvSpPr/>
          <p:nvPr/>
        </p:nvSpPr>
        <p:spPr>
          <a:xfrm>
            <a:off x="4675966" y="9407543"/>
            <a:ext cx="1033676" cy="1036798"/>
          </a:xfrm>
          <a:custGeom>
            <a:rect b="b" l="l" r="r" t="t"/>
            <a:pathLst>
              <a:path extrusionOk="0" h="176" w="176">
                <a:moveTo>
                  <a:pt x="52" y="24"/>
                </a:moveTo>
                <a:cubicBezTo>
                  <a:pt x="37" y="24"/>
                  <a:pt x="24" y="37"/>
                  <a:pt x="24" y="52"/>
                </a:cubicBezTo>
                <a:cubicBezTo>
                  <a:pt x="24" y="68"/>
                  <a:pt x="37" y="80"/>
                  <a:pt x="52" y="80"/>
                </a:cubicBezTo>
                <a:cubicBezTo>
                  <a:pt x="67" y="80"/>
                  <a:pt x="80" y="68"/>
                  <a:pt x="80" y="52"/>
                </a:cubicBezTo>
                <a:cubicBezTo>
                  <a:pt x="80" y="37"/>
                  <a:pt x="67" y="24"/>
                  <a:pt x="52" y="24"/>
                </a:cubicBezTo>
                <a:moveTo>
                  <a:pt x="52" y="72"/>
                </a:moveTo>
                <a:cubicBezTo>
                  <a:pt x="41" y="72"/>
                  <a:pt x="32" y="63"/>
                  <a:pt x="32" y="52"/>
                </a:cubicBezTo>
                <a:cubicBezTo>
                  <a:pt x="32" y="41"/>
                  <a:pt x="41" y="32"/>
                  <a:pt x="52" y="32"/>
                </a:cubicBezTo>
                <a:cubicBezTo>
                  <a:pt x="63" y="32"/>
                  <a:pt x="72" y="41"/>
                  <a:pt x="72" y="52"/>
                </a:cubicBezTo>
                <a:cubicBezTo>
                  <a:pt x="72" y="63"/>
                  <a:pt x="63" y="72"/>
                  <a:pt x="52" y="72"/>
                </a:cubicBezTo>
                <a:moveTo>
                  <a:pt x="129" y="88"/>
                </a:moveTo>
                <a:cubicBezTo>
                  <a:pt x="129" y="88"/>
                  <a:pt x="130" y="88"/>
                  <a:pt x="131" y="88"/>
                </a:cubicBezTo>
                <a:cubicBezTo>
                  <a:pt x="132" y="88"/>
                  <a:pt x="133" y="88"/>
                  <a:pt x="134" y="87"/>
                </a:cubicBezTo>
                <a:cubicBezTo>
                  <a:pt x="135" y="84"/>
                  <a:pt x="137" y="82"/>
                  <a:pt x="139" y="80"/>
                </a:cubicBezTo>
                <a:cubicBezTo>
                  <a:pt x="140" y="79"/>
                  <a:pt x="140" y="76"/>
                  <a:pt x="138" y="75"/>
                </a:cubicBezTo>
                <a:cubicBezTo>
                  <a:pt x="136" y="73"/>
                  <a:pt x="134" y="73"/>
                  <a:pt x="133" y="75"/>
                </a:cubicBezTo>
                <a:cubicBezTo>
                  <a:pt x="131" y="78"/>
                  <a:pt x="129" y="80"/>
                  <a:pt x="127" y="82"/>
                </a:cubicBezTo>
                <a:cubicBezTo>
                  <a:pt x="126" y="84"/>
                  <a:pt x="127" y="87"/>
                  <a:pt x="129" y="88"/>
                </a:cubicBezTo>
                <a:moveTo>
                  <a:pt x="56" y="148"/>
                </a:moveTo>
                <a:cubicBezTo>
                  <a:pt x="56" y="146"/>
                  <a:pt x="54" y="144"/>
                  <a:pt x="52" y="144"/>
                </a:cubicBezTo>
                <a:cubicBezTo>
                  <a:pt x="50" y="144"/>
                  <a:pt x="48" y="146"/>
                  <a:pt x="48" y="148"/>
                </a:cubicBezTo>
                <a:cubicBezTo>
                  <a:pt x="48" y="148"/>
                  <a:pt x="48" y="151"/>
                  <a:pt x="49" y="153"/>
                </a:cubicBezTo>
                <a:cubicBezTo>
                  <a:pt x="50" y="155"/>
                  <a:pt x="51" y="156"/>
                  <a:pt x="53" y="156"/>
                </a:cubicBezTo>
                <a:cubicBezTo>
                  <a:pt x="53" y="156"/>
                  <a:pt x="54" y="156"/>
                  <a:pt x="54" y="156"/>
                </a:cubicBezTo>
                <a:cubicBezTo>
                  <a:pt x="56" y="155"/>
                  <a:pt x="57" y="153"/>
                  <a:pt x="56" y="151"/>
                </a:cubicBezTo>
                <a:cubicBezTo>
                  <a:pt x="56" y="149"/>
                  <a:pt x="56" y="148"/>
                  <a:pt x="56" y="148"/>
                </a:cubicBezTo>
                <a:moveTo>
                  <a:pt x="96" y="168"/>
                </a:moveTo>
                <a:cubicBezTo>
                  <a:pt x="93" y="168"/>
                  <a:pt x="91" y="168"/>
                  <a:pt x="88" y="167"/>
                </a:cubicBezTo>
                <a:cubicBezTo>
                  <a:pt x="86" y="167"/>
                  <a:pt x="84" y="168"/>
                  <a:pt x="84" y="171"/>
                </a:cubicBezTo>
                <a:cubicBezTo>
                  <a:pt x="83" y="173"/>
                  <a:pt x="85" y="175"/>
                  <a:pt x="87" y="175"/>
                </a:cubicBezTo>
                <a:cubicBezTo>
                  <a:pt x="90" y="175"/>
                  <a:pt x="93" y="176"/>
                  <a:pt x="96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98" y="176"/>
                  <a:pt x="100" y="174"/>
                  <a:pt x="100" y="172"/>
                </a:cubicBezTo>
                <a:cubicBezTo>
                  <a:pt x="100" y="170"/>
                  <a:pt x="98" y="168"/>
                  <a:pt x="96" y="168"/>
                </a:cubicBezTo>
                <a:moveTo>
                  <a:pt x="73" y="164"/>
                </a:moveTo>
                <a:cubicBezTo>
                  <a:pt x="70" y="163"/>
                  <a:pt x="68" y="162"/>
                  <a:pt x="66" y="161"/>
                </a:cubicBezTo>
                <a:cubicBezTo>
                  <a:pt x="64" y="159"/>
                  <a:pt x="61" y="160"/>
                  <a:pt x="60" y="162"/>
                </a:cubicBezTo>
                <a:cubicBezTo>
                  <a:pt x="59" y="164"/>
                  <a:pt x="60" y="166"/>
                  <a:pt x="62" y="167"/>
                </a:cubicBezTo>
                <a:cubicBezTo>
                  <a:pt x="64" y="169"/>
                  <a:pt x="67" y="170"/>
                  <a:pt x="70" y="171"/>
                </a:cubicBezTo>
                <a:cubicBezTo>
                  <a:pt x="70" y="171"/>
                  <a:pt x="71" y="172"/>
                  <a:pt x="71" y="172"/>
                </a:cubicBezTo>
                <a:cubicBezTo>
                  <a:pt x="73" y="172"/>
                  <a:pt x="74" y="171"/>
                  <a:pt x="75" y="169"/>
                </a:cubicBezTo>
                <a:cubicBezTo>
                  <a:pt x="76" y="167"/>
                  <a:pt x="75" y="164"/>
                  <a:pt x="73" y="164"/>
                </a:cubicBezTo>
                <a:moveTo>
                  <a:pt x="120" y="167"/>
                </a:moveTo>
                <a:cubicBezTo>
                  <a:pt x="118" y="167"/>
                  <a:pt x="115" y="168"/>
                  <a:pt x="112" y="168"/>
                </a:cubicBezTo>
                <a:cubicBezTo>
                  <a:pt x="110" y="168"/>
                  <a:pt x="108" y="170"/>
                  <a:pt x="108" y="172"/>
                </a:cubicBezTo>
                <a:cubicBezTo>
                  <a:pt x="109" y="174"/>
                  <a:pt x="110" y="176"/>
                  <a:pt x="112" y="176"/>
                </a:cubicBezTo>
                <a:cubicBezTo>
                  <a:pt x="112" y="176"/>
                  <a:pt x="113" y="176"/>
                  <a:pt x="113" y="176"/>
                </a:cubicBezTo>
                <a:cubicBezTo>
                  <a:pt x="116" y="176"/>
                  <a:pt x="118" y="175"/>
                  <a:pt x="121" y="175"/>
                </a:cubicBezTo>
                <a:cubicBezTo>
                  <a:pt x="123" y="175"/>
                  <a:pt x="125" y="173"/>
                  <a:pt x="125" y="170"/>
                </a:cubicBezTo>
                <a:cubicBezTo>
                  <a:pt x="124" y="168"/>
                  <a:pt x="122" y="167"/>
                  <a:pt x="120" y="167"/>
                </a:cubicBezTo>
                <a:moveTo>
                  <a:pt x="152" y="58"/>
                </a:moveTo>
                <a:cubicBezTo>
                  <a:pt x="150" y="59"/>
                  <a:pt x="147" y="61"/>
                  <a:pt x="145" y="63"/>
                </a:cubicBezTo>
                <a:cubicBezTo>
                  <a:pt x="143" y="64"/>
                  <a:pt x="143" y="67"/>
                  <a:pt x="144" y="69"/>
                </a:cubicBezTo>
                <a:cubicBezTo>
                  <a:pt x="145" y="70"/>
                  <a:pt x="146" y="70"/>
                  <a:pt x="148" y="70"/>
                </a:cubicBezTo>
                <a:cubicBezTo>
                  <a:pt x="148" y="70"/>
                  <a:pt x="149" y="70"/>
                  <a:pt x="150" y="69"/>
                </a:cubicBezTo>
                <a:cubicBezTo>
                  <a:pt x="152" y="68"/>
                  <a:pt x="154" y="66"/>
                  <a:pt x="157" y="64"/>
                </a:cubicBezTo>
                <a:cubicBezTo>
                  <a:pt x="158" y="63"/>
                  <a:pt x="159" y="61"/>
                  <a:pt x="157" y="59"/>
                </a:cubicBezTo>
                <a:cubicBezTo>
                  <a:pt x="156" y="57"/>
                  <a:pt x="154" y="57"/>
                  <a:pt x="152" y="58"/>
                </a:cubicBezTo>
                <a:moveTo>
                  <a:pt x="152" y="138"/>
                </a:moveTo>
                <a:cubicBezTo>
                  <a:pt x="150" y="138"/>
                  <a:pt x="149" y="140"/>
                  <a:pt x="149" y="142"/>
                </a:cubicBezTo>
                <a:cubicBezTo>
                  <a:pt x="150" y="144"/>
                  <a:pt x="150" y="145"/>
                  <a:pt x="150" y="146"/>
                </a:cubicBezTo>
                <a:cubicBezTo>
                  <a:pt x="150" y="147"/>
                  <a:pt x="150" y="148"/>
                  <a:pt x="149" y="149"/>
                </a:cubicBezTo>
                <a:cubicBezTo>
                  <a:pt x="149" y="151"/>
                  <a:pt x="150" y="153"/>
                  <a:pt x="153" y="154"/>
                </a:cubicBezTo>
                <a:cubicBezTo>
                  <a:pt x="153" y="154"/>
                  <a:pt x="153" y="154"/>
                  <a:pt x="153" y="154"/>
                </a:cubicBezTo>
                <a:cubicBezTo>
                  <a:pt x="155" y="154"/>
                  <a:pt x="157" y="152"/>
                  <a:pt x="157" y="150"/>
                </a:cubicBezTo>
                <a:cubicBezTo>
                  <a:pt x="158" y="149"/>
                  <a:pt x="158" y="148"/>
                  <a:pt x="158" y="146"/>
                </a:cubicBezTo>
                <a:cubicBezTo>
                  <a:pt x="158" y="144"/>
                  <a:pt x="158" y="142"/>
                  <a:pt x="157" y="141"/>
                </a:cubicBezTo>
                <a:cubicBezTo>
                  <a:pt x="157" y="138"/>
                  <a:pt x="155" y="137"/>
                  <a:pt x="152" y="138"/>
                </a:cubicBezTo>
                <a:moveTo>
                  <a:pt x="175" y="48"/>
                </a:moveTo>
                <a:cubicBezTo>
                  <a:pt x="174" y="46"/>
                  <a:pt x="172" y="46"/>
                  <a:pt x="170" y="47"/>
                </a:cubicBezTo>
                <a:cubicBezTo>
                  <a:pt x="170" y="47"/>
                  <a:pt x="169" y="47"/>
                  <a:pt x="166" y="49"/>
                </a:cubicBezTo>
                <a:cubicBezTo>
                  <a:pt x="164" y="50"/>
                  <a:pt x="164" y="52"/>
                  <a:pt x="165" y="54"/>
                </a:cubicBezTo>
                <a:cubicBezTo>
                  <a:pt x="166" y="55"/>
                  <a:pt x="167" y="56"/>
                  <a:pt x="168" y="56"/>
                </a:cubicBezTo>
                <a:cubicBezTo>
                  <a:pt x="169" y="56"/>
                  <a:pt x="170" y="56"/>
                  <a:pt x="170" y="55"/>
                </a:cubicBezTo>
                <a:cubicBezTo>
                  <a:pt x="172" y="54"/>
                  <a:pt x="174" y="54"/>
                  <a:pt x="174" y="54"/>
                </a:cubicBezTo>
                <a:cubicBezTo>
                  <a:pt x="176" y="53"/>
                  <a:pt x="176" y="50"/>
                  <a:pt x="175" y="48"/>
                </a:cubicBezTo>
                <a:moveTo>
                  <a:pt x="149" y="124"/>
                </a:moveTo>
                <a:cubicBezTo>
                  <a:pt x="147" y="122"/>
                  <a:pt x="145" y="120"/>
                  <a:pt x="143" y="118"/>
                </a:cubicBezTo>
                <a:cubicBezTo>
                  <a:pt x="142" y="116"/>
                  <a:pt x="139" y="116"/>
                  <a:pt x="138" y="118"/>
                </a:cubicBezTo>
                <a:cubicBezTo>
                  <a:pt x="136" y="119"/>
                  <a:pt x="136" y="122"/>
                  <a:pt x="138" y="123"/>
                </a:cubicBezTo>
                <a:cubicBezTo>
                  <a:pt x="139" y="125"/>
                  <a:pt x="141" y="127"/>
                  <a:pt x="143" y="129"/>
                </a:cubicBezTo>
                <a:cubicBezTo>
                  <a:pt x="144" y="130"/>
                  <a:pt x="145" y="131"/>
                  <a:pt x="146" y="131"/>
                </a:cubicBezTo>
                <a:cubicBezTo>
                  <a:pt x="147" y="131"/>
                  <a:pt x="148" y="130"/>
                  <a:pt x="148" y="130"/>
                </a:cubicBezTo>
                <a:cubicBezTo>
                  <a:pt x="150" y="128"/>
                  <a:pt x="150" y="126"/>
                  <a:pt x="149" y="124"/>
                </a:cubicBezTo>
                <a:moveTo>
                  <a:pt x="133" y="106"/>
                </a:moveTo>
                <a:cubicBezTo>
                  <a:pt x="132" y="104"/>
                  <a:pt x="131" y="102"/>
                  <a:pt x="131" y="100"/>
                </a:cubicBezTo>
                <a:cubicBezTo>
                  <a:pt x="130" y="98"/>
                  <a:pt x="128" y="96"/>
                  <a:pt x="126" y="96"/>
                </a:cubicBezTo>
                <a:cubicBezTo>
                  <a:pt x="124" y="97"/>
                  <a:pt x="122" y="99"/>
                  <a:pt x="123" y="101"/>
                </a:cubicBezTo>
                <a:cubicBezTo>
                  <a:pt x="123" y="104"/>
                  <a:pt x="124" y="107"/>
                  <a:pt x="126" y="110"/>
                </a:cubicBezTo>
                <a:cubicBezTo>
                  <a:pt x="126" y="111"/>
                  <a:pt x="128" y="112"/>
                  <a:pt x="129" y="112"/>
                </a:cubicBezTo>
                <a:cubicBezTo>
                  <a:pt x="130" y="112"/>
                  <a:pt x="131" y="112"/>
                  <a:pt x="131" y="112"/>
                </a:cubicBezTo>
                <a:cubicBezTo>
                  <a:pt x="133" y="111"/>
                  <a:pt x="134" y="108"/>
                  <a:pt x="133" y="106"/>
                </a:cubicBezTo>
                <a:moveTo>
                  <a:pt x="142" y="160"/>
                </a:moveTo>
                <a:cubicBezTo>
                  <a:pt x="140" y="161"/>
                  <a:pt x="138" y="162"/>
                  <a:pt x="135" y="163"/>
                </a:cubicBezTo>
                <a:cubicBezTo>
                  <a:pt x="133" y="164"/>
                  <a:pt x="132" y="166"/>
                  <a:pt x="133" y="168"/>
                </a:cubicBezTo>
                <a:cubicBezTo>
                  <a:pt x="134" y="170"/>
                  <a:pt x="135" y="171"/>
                  <a:pt x="137" y="171"/>
                </a:cubicBezTo>
                <a:cubicBezTo>
                  <a:pt x="137" y="171"/>
                  <a:pt x="138" y="171"/>
                  <a:pt x="138" y="171"/>
                </a:cubicBezTo>
                <a:cubicBezTo>
                  <a:pt x="141" y="169"/>
                  <a:pt x="144" y="168"/>
                  <a:pt x="146" y="166"/>
                </a:cubicBezTo>
                <a:cubicBezTo>
                  <a:pt x="148" y="165"/>
                  <a:pt x="149" y="162"/>
                  <a:pt x="147" y="161"/>
                </a:cubicBezTo>
                <a:cubicBezTo>
                  <a:pt x="146" y="159"/>
                  <a:pt x="144" y="158"/>
                  <a:pt x="142" y="160"/>
                </a:cubicBezTo>
                <a:moveTo>
                  <a:pt x="52" y="0"/>
                </a:moveTo>
                <a:cubicBezTo>
                  <a:pt x="23" y="0"/>
                  <a:pt x="0" y="23"/>
                  <a:pt x="0" y="52"/>
                </a:cubicBezTo>
                <a:cubicBezTo>
                  <a:pt x="0" y="95"/>
                  <a:pt x="52" y="136"/>
                  <a:pt x="52" y="136"/>
                </a:cubicBezTo>
                <a:cubicBezTo>
                  <a:pt x="52" y="136"/>
                  <a:pt x="104" y="95"/>
                  <a:pt x="104" y="52"/>
                </a:cubicBezTo>
                <a:cubicBezTo>
                  <a:pt x="104" y="23"/>
                  <a:pt x="81" y="0"/>
                  <a:pt x="52" y="0"/>
                </a:cubicBezTo>
                <a:moveTo>
                  <a:pt x="52" y="125"/>
                </a:moveTo>
                <a:cubicBezTo>
                  <a:pt x="47" y="121"/>
                  <a:pt x="40" y="114"/>
                  <a:pt x="32" y="105"/>
                </a:cubicBezTo>
                <a:cubicBezTo>
                  <a:pt x="21" y="92"/>
                  <a:pt x="8" y="72"/>
                  <a:pt x="8" y="52"/>
                </a:cubicBezTo>
                <a:cubicBezTo>
                  <a:pt x="8" y="28"/>
                  <a:pt x="28" y="8"/>
                  <a:pt x="52" y="8"/>
                </a:cubicBezTo>
                <a:cubicBezTo>
                  <a:pt x="76" y="8"/>
                  <a:pt x="96" y="28"/>
                  <a:pt x="96" y="52"/>
                </a:cubicBezTo>
                <a:cubicBezTo>
                  <a:pt x="96" y="83"/>
                  <a:pt x="64" y="114"/>
                  <a:pt x="52" y="125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5" name="Google Shape;1005;p44"/>
          <p:cNvSpPr/>
          <p:nvPr/>
        </p:nvSpPr>
        <p:spPr>
          <a:xfrm>
            <a:off x="6930688" y="9407543"/>
            <a:ext cx="468433" cy="1036798"/>
          </a:xfrm>
          <a:custGeom>
            <a:rect b="b" l="l" r="r" t="t"/>
            <a:pathLst>
              <a:path extrusionOk="0" h="176" w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56"/>
                  <a:pt x="9" y="69"/>
                  <a:pt x="22" y="76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58" y="76"/>
                  <a:pt x="58" y="76"/>
                  <a:pt x="58" y="76"/>
                </a:cubicBezTo>
                <a:cubicBezTo>
                  <a:pt x="71" y="69"/>
                  <a:pt x="80" y="56"/>
                  <a:pt x="80" y="40"/>
                </a:cubicBezTo>
                <a:cubicBezTo>
                  <a:pt x="80" y="18"/>
                  <a:pt x="62" y="0"/>
                  <a:pt x="40" y="0"/>
                </a:cubicBezTo>
                <a:moveTo>
                  <a:pt x="40" y="140"/>
                </a:moveTo>
                <a:cubicBezTo>
                  <a:pt x="30" y="79"/>
                  <a:pt x="30" y="79"/>
                  <a:pt x="30" y="79"/>
                </a:cubicBezTo>
                <a:cubicBezTo>
                  <a:pt x="33" y="80"/>
                  <a:pt x="37" y="80"/>
                  <a:pt x="40" y="80"/>
                </a:cubicBezTo>
                <a:cubicBezTo>
                  <a:pt x="43" y="80"/>
                  <a:pt x="47" y="80"/>
                  <a:pt x="50" y="79"/>
                </a:cubicBezTo>
                <a:lnTo>
                  <a:pt x="40" y="140"/>
                </a:lnTo>
                <a:close/>
                <a:moveTo>
                  <a:pt x="40" y="72"/>
                </a:moveTo>
                <a:cubicBezTo>
                  <a:pt x="22" y="72"/>
                  <a:pt x="8" y="58"/>
                  <a:pt x="8" y="40"/>
                </a:cubicBezTo>
                <a:cubicBezTo>
                  <a:pt x="8" y="22"/>
                  <a:pt x="22" y="8"/>
                  <a:pt x="40" y="8"/>
                </a:cubicBezTo>
                <a:cubicBezTo>
                  <a:pt x="58" y="8"/>
                  <a:pt x="72" y="22"/>
                  <a:pt x="72" y="40"/>
                </a:cubicBezTo>
                <a:cubicBezTo>
                  <a:pt x="72" y="58"/>
                  <a:pt x="58" y="72"/>
                  <a:pt x="40" y="72"/>
                </a:cubicBezTo>
                <a:moveTo>
                  <a:pt x="40" y="16"/>
                </a:moveTo>
                <a:cubicBezTo>
                  <a:pt x="40" y="16"/>
                  <a:pt x="16" y="16"/>
                  <a:pt x="16" y="40"/>
                </a:cubicBezTo>
                <a:cubicBezTo>
                  <a:pt x="16" y="42"/>
                  <a:pt x="18" y="44"/>
                  <a:pt x="20" y="44"/>
                </a:cubicBezTo>
                <a:cubicBezTo>
                  <a:pt x="22" y="44"/>
                  <a:pt x="24" y="42"/>
                  <a:pt x="24" y="40"/>
                </a:cubicBezTo>
                <a:cubicBezTo>
                  <a:pt x="24" y="24"/>
                  <a:pt x="40" y="24"/>
                  <a:pt x="40" y="24"/>
                </a:cubicBezTo>
                <a:cubicBezTo>
                  <a:pt x="42" y="24"/>
                  <a:pt x="44" y="22"/>
                  <a:pt x="44" y="20"/>
                </a:cubicBezTo>
                <a:cubicBezTo>
                  <a:pt x="44" y="18"/>
                  <a:pt x="42" y="16"/>
                  <a:pt x="40" y="1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6" name="Google Shape;1006;p44"/>
          <p:cNvSpPr/>
          <p:nvPr/>
        </p:nvSpPr>
        <p:spPr>
          <a:xfrm>
            <a:off x="8620167" y="9407543"/>
            <a:ext cx="1033676" cy="1036798"/>
          </a:xfrm>
          <a:custGeom>
            <a:rect b="b" l="l" r="r" t="t"/>
            <a:pathLst>
              <a:path extrusionOk="0" h="176" w="176">
                <a:moveTo>
                  <a:pt x="94" y="94"/>
                </a:moveTo>
                <a:cubicBezTo>
                  <a:pt x="97" y="91"/>
                  <a:pt x="97" y="85"/>
                  <a:pt x="94" y="82"/>
                </a:cubicBezTo>
                <a:cubicBezTo>
                  <a:pt x="91" y="79"/>
                  <a:pt x="85" y="79"/>
                  <a:pt x="82" y="82"/>
                </a:cubicBezTo>
                <a:cubicBezTo>
                  <a:pt x="79" y="85"/>
                  <a:pt x="79" y="91"/>
                  <a:pt x="82" y="94"/>
                </a:cubicBezTo>
                <a:cubicBezTo>
                  <a:pt x="85" y="97"/>
                  <a:pt x="91" y="97"/>
                  <a:pt x="94" y="94"/>
                </a:cubicBezTo>
                <a:moveTo>
                  <a:pt x="37" y="139"/>
                </a:moveTo>
                <a:cubicBezTo>
                  <a:pt x="105" y="105"/>
                  <a:pt x="105" y="105"/>
                  <a:pt x="105" y="105"/>
                </a:cubicBezTo>
                <a:cubicBezTo>
                  <a:pt x="139" y="37"/>
                  <a:pt x="139" y="37"/>
                  <a:pt x="139" y="37"/>
                </a:cubicBezTo>
                <a:cubicBezTo>
                  <a:pt x="71" y="71"/>
                  <a:pt x="71" y="71"/>
                  <a:pt x="71" y="71"/>
                </a:cubicBezTo>
                <a:lnTo>
                  <a:pt x="37" y="139"/>
                </a:lnTo>
                <a:close/>
                <a:moveTo>
                  <a:pt x="122" y="54"/>
                </a:moveTo>
                <a:cubicBezTo>
                  <a:pt x="99" y="99"/>
                  <a:pt x="99" y="99"/>
                  <a:pt x="99" y="99"/>
                </a:cubicBezTo>
                <a:cubicBezTo>
                  <a:pt x="54" y="122"/>
                  <a:pt x="54" y="122"/>
                  <a:pt x="54" y="122"/>
                </a:cubicBezTo>
                <a:cubicBezTo>
                  <a:pt x="77" y="77"/>
                  <a:pt x="77" y="77"/>
                  <a:pt x="77" y="77"/>
                </a:cubicBezTo>
                <a:lnTo>
                  <a:pt x="122" y="54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92" y="168"/>
                </a:moveTo>
                <a:cubicBezTo>
                  <a:pt x="92" y="156"/>
                  <a:pt x="92" y="156"/>
                  <a:pt x="92" y="156"/>
                </a:cubicBezTo>
                <a:cubicBezTo>
                  <a:pt x="92" y="154"/>
                  <a:pt x="90" y="152"/>
                  <a:pt x="88" y="152"/>
                </a:cubicBezTo>
                <a:cubicBezTo>
                  <a:pt x="86" y="152"/>
                  <a:pt x="84" y="154"/>
                  <a:pt x="84" y="156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43" y="166"/>
                  <a:pt x="10" y="133"/>
                  <a:pt x="8" y="92"/>
                </a:cubicBezTo>
                <a:cubicBezTo>
                  <a:pt x="20" y="92"/>
                  <a:pt x="20" y="92"/>
                  <a:pt x="20" y="92"/>
                </a:cubicBezTo>
                <a:cubicBezTo>
                  <a:pt x="22" y="92"/>
                  <a:pt x="24" y="90"/>
                  <a:pt x="24" y="88"/>
                </a:cubicBezTo>
                <a:cubicBezTo>
                  <a:pt x="24" y="86"/>
                  <a:pt x="22" y="84"/>
                  <a:pt x="20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10" y="43"/>
                  <a:pt x="43" y="10"/>
                  <a:pt x="84" y="8"/>
                </a:cubicBezTo>
                <a:cubicBezTo>
                  <a:pt x="84" y="20"/>
                  <a:pt x="84" y="20"/>
                  <a:pt x="84" y="20"/>
                </a:cubicBezTo>
                <a:cubicBezTo>
                  <a:pt x="84" y="22"/>
                  <a:pt x="86" y="24"/>
                  <a:pt x="88" y="24"/>
                </a:cubicBezTo>
                <a:cubicBezTo>
                  <a:pt x="90" y="24"/>
                  <a:pt x="92" y="22"/>
                  <a:pt x="92" y="20"/>
                </a:cubicBezTo>
                <a:cubicBezTo>
                  <a:pt x="92" y="8"/>
                  <a:pt x="92" y="8"/>
                  <a:pt x="92" y="8"/>
                </a:cubicBezTo>
                <a:cubicBezTo>
                  <a:pt x="133" y="10"/>
                  <a:pt x="166" y="43"/>
                  <a:pt x="168" y="84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4" y="84"/>
                  <a:pt x="152" y="86"/>
                  <a:pt x="152" y="88"/>
                </a:cubicBezTo>
                <a:cubicBezTo>
                  <a:pt x="152" y="90"/>
                  <a:pt x="154" y="92"/>
                  <a:pt x="156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3"/>
                  <a:pt x="133" y="166"/>
                  <a:pt x="92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7" name="Google Shape;1007;p44"/>
          <p:cNvSpPr/>
          <p:nvPr/>
        </p:nvSpPr>
        <p:spPr>
          <a:xfrm>
            <a:off x="10593829" y="9407543"/>
            <a:ext cx="1033676" cy="1036798"/>
          </a:xfrm>
          <a:custGeom>
            <a:rect b="b" l="l" r="r" t="t"/>
            <a:pathLst>
              <a:path extrusionOk="0" h="176" w="176">
                <a:moveTo>
                  <a:pt x="173" y="16"/>
                </a:moveTo>
                <a:cubicBezTo>
                  <a:pt x="173" y="16"/>
                  <a:pt x="173" y="16"/>
                  <a:pt x="173" y="16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6" y="0"/>
                  <a:pt x="116" y="0"/>
                </a:cubicBezTo>
                <a:cubicBezTo>
                  <a:pt x="116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60" y="16"/>
                  <a:pt x="60" y="16"/>
                  <a:pt x="60" y="16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1" y="159"/>
                  <a:pt x="3" y="160"/>
                </a:cubicBezTo>
                <a:cubicBezTo>
                  <a:pt x="3" y="160"/>
                  <a:pt x="3" y="160"/>
                  <a:pt x="3" y="160"/>
                </a:cubicBezTo>
                <a:cubicBezTo>
                  <a:pt x="59" y="176"/>
                  <a:pt x="59" y="176"/>
                  <a:pt x="59" y="176"/>
                </a:cubicBezTo>
                <a:cubicBezTo>
                  <a:pt x="59" y="176"/>
                  <a:pt x="59" y="176"/>
                  <a:pt x="59" y="176"/>
                </a:cubicBezTo>
                <a:cubicBezTo>
                  <a:pt x="59" y="176"/>
                  <a:pt x="60" y="176"/>
                  <a:pt x="60" y="176"/>
                </a:cubicBezTo>
                <a:cubicBezTo>
                  <a:pt x="60" y="176"/>
                  <a:pt x="61" y="176"/>
                  <a:pt x="61" y="176"/>
                </a:cubicBezTo>
                <a:cubicBezTo>
                  <a:pt x="61" y="176"/>
                  <a:pt x="61" y="176"/>
                  <a:pt x="61" y="176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1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20"/>
                  <a:pt x="176" y="20"/>
                  <a:pt x="176" y="20"/>
                </a:cubicBezTo>
                <a:cubicBezTo>
                  <a:pt x="176" y="18"/>
                  <a:pt x="175" y="17"/>
                  <a:pt x="173" y="16"/>
                </a:cubicBezTo>
                <a:moveTo>
                  <a:pt x="56" y="167"/>
                </a:moveTo>
                <a:cubicBezTo>
                  <a:pt x="8" y="153"/>
                  <a:pt x="8" y="153"/>
                  <a:pt x="8" y="153"/>
                </a:cubicBezTo>
                <a:cubicBezTo>
                  <a:pt x="8" y="9"/>
                  <a:pt x="8" y="9"/>
                  <a:pt x="8" y="9"/>
                </a:cubicBezTo>
                <a:cubicBezTo>
                  <a:pt x="56" y="23"/>
                  <a:pt x="56" y="23"/>
                  <a:pt x="56" y="23"/>
                </a:cubicBezTo>
                <a:lnTo>
                  <a:pt x="56" y="167"/>
                </a:lnTo>
                <a:close/>
                <a:moveTo>
                  <a:pt x="112" y="153"/>
                </a:moveTo>
                <a:cubicBezTo>
                  <a:pt x="64" y="167"/>
                  <a:pt x="64" y="167"/>
                  <a:pt x="64" y="167"/>
                </a:cubicBezTo>
                <a:cubicBezTo>
                  <a:pt x="64" y="23"/>
                  <a:pt x="64" y="23"/>
                  <a:pt x="64" y="23"/>
                </a:cubicBezTo>
                <a:cubicBezTo>
                  <a:pt x="112" y="9"/>
                  <a:pt x="112" y="9"/>
                  <a:pt x="112" y="9"/>
                </a:cubicBezTo>
                <a:lnTo>
                  <a:pt x="112" y="153"/>
                </a:lnTo>
                <a:close/>
                <a:moveTo>
                  <a:pt x="168" y="167"/>
                </a:moveTo>
                <a:cubicBezTo>
                  <a:pt x="120" y="153"/>
                  <a:pt x="120" y="153"/>
                  <a:pt x="120" y="153"/>
                </a:cubicBezTo>
                <a:cubicBezTo>
                  <a:pt x="120" y="9"/>
                  <a:pt x="120" y="9"/>
                  <a:pt x="120" y="9"/>
                </a:cubicBezTo>
                <a:cubicBezTo>
                  <a:pt x="168" y="23"/>
                  <a:pt x="168" y="23"/>
                  <a:pt x="168" y="23"/>
                </a:cubicBezTo>
                <a:lnTo>
                  <a:pt x="168" y="1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8" name="Google Shape;1008;p44"/>
          <p:cNvSpPr/>
          <p:nvPr/>
        </p:nvSpPr>
        <p:spPr>
          <a:xfrm>
            <a:off x="12564370" y="9407543"/>
            <a:ext cx="1033676" cy="1036798"/>
          </a:xfrm>
          <a:custGeom>
            <a:rect b="b" l="l" r="r" t="t"/>
            <a:pathLst>
              <a:path extrusionOk="0" h="176" w="176">
                <a:moveTo>
                  <a:pt x="100" y="64"/>
                </a:moveTo>
                <a:cubicBezTo>
                  <a:pt x="104" y="64"/>
                  <a:pt x="108" y="60"/>
                  <a:pt x="108" y="56"/>
                </a:cubicBezTo>
                <a:cubicBezTo>
                  <a:pt x="108" y="52"/>
                  <a:pt x="104" y="48"/>
                  <a:pt x="100" y="48"/>
                </a:cubicBezTo>
                <a:cubicBezTo>
                  <a:pt x="96" y="48"/>
                  <a:pt x="92" y="52"/>
                  <a:pt x="92" y="56"/>
                </a:cubicBezTo>
                <a:cubicBezTo>
                  <a:pt x="92" y="60"/>
                  <a:pt x="96" y="64"/>
                  <a:pt x="100" y="64"/>
                </a:cubicBezTo>
                <a:moveTo>
                  <a:pt x="32" y="128"/>
                </a:moveTo>
                <a:cubicBezTo>
                  <a:pt x="36" y="128"/>
                  <a:pt x="40" y="124"/>
                  <a:pt x="40" y="120"/>
                </a:cubicBezTo>
                <a:cubicBezTo>
                  <a:pt x="40" y="116"/>
                  <a:pt x="36" y="112"/>
                  <a:pt x="32" y="112"/>
                </a:cubicBezTo>
                <a:cubicBezTo>
                  <a:pt x="28" y="112"/>
                  <a:pt x="24" y="116"/>
                  <a:pt x="24" y="120"/>
                </a:cubicBezTo>
                <a:cubicBezTo>
                  <a:pt x="24" y="124"/>
                  <a:pt x="28" y="128"/>
                  <a:pt x="32" y="128"/>
                </a:cubicBezTo>
                <a:moveTo>
                  <a:pt x="85" y="68"/>
                </a:moveTo>
                <a:cubicBezTo>
                  <a:pt x="81" y="61"/>
                  <a:pt x="81" y="61"/>
                  <a:pt x="81" y="61"/>
                </a:cubicBezTo>
                <a:cubicBezTo>
                  <a:pt x="78" y="63"/>
                  <a:pt x="76" y="65"/>
                  <a:pt x="74" y="67"/>
                </a:cubicBezTo>
                <a:cubicBezTo>
                  <a:pt x="80" y="72"/>
                  <a:pt x="80" y="72"/>
                  <a:pt x="80" y="72"/>
                </a:cubicBezTo>
                <a:cubicBezTo>
                  <a:pt x="82" y="70"/>
                  <a:pt x="83" y="69"/>
                  <a:pt x="85" y="68"/>
                </a:cubicBezTo>
                <a:moveTo>
                  <a:pt x="41" y="99"/>
                </a:moveTo>
                <a:cubicBezTo>
                  <a:pt x="34" y="95"/>
                  <a:pt x="34" y="95"/>
                  <a:pt x="34" y="95"/>
                </a:cubicBezTo>
                <a:cubicBezTo>
                  <a:pt x="32" y="97"/>
                  <a:pt x="31" y="100"/>
                  <a:pt x="30" y="103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3"/>
                  <a:pt x="39" y="101"/>
                  <a:pt x="41" y="99"/>
                </a:cubicBezTo>
                <a:moveTo>
                  <a:pt x="51" y="90"/>
                </a:moveTo>
                <a:cubicBezTo>
                  <a:pt x="47" y="83"/>
                  <a:pt x="47" y="83"/>
                  <a:pt x="47" y="83"/>
                </a:cubicBezTo>
                <a:cubicBezTo>
                  <a:pt x="44" y="85"/>
                  <a:pt x="42" y="86"/>
                  <a:pt x="40" y="88"/>
                </a:cubicBezTo>
                <a:cubicBezTo>
                  <a:pt x="45" y="94"/>
                  <a:pt x="45" y="94"/>
                  <a:pt x="45" y="94"/>
                </a:cubicBezTo>
                <a:cubicBezTo>
                  <a:pt x="47" y="93"/>
                  <a:pt x="49" y="91"/>
                  <a:pt x="51" y="90"/>
                </a:cubicBezTo>
                <a:moveTo>
                  <a:pt x="134" y="76"/>
                </a:moveTo>
                <a:cubicBezTo>
                  <a:pt x="135" y="76"/>
                  <a:pt x="135" y="76"/>
                  <a:pt x="135" y="76"/>
                </a:cubicBezTo>
                <a:cubicBezTo>
                  <a:pt x="141" y="71"/>
                  <a:pt x="141" y="71"/>
                  <a:pt x="141" y="71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39" y="69"/>
                  <a:pt x="137" y="67"/>
                  <a:pt x="136" y="65"/>
                </a:cubicBezTo>
                <a:cubicBezTo>
                  <a:pt x="129" y="70"/>
                  <a:pt x="129" y="70"/>
                  <a:pt x="129" y="70"/>
                </a:cubicBezTo>
                <a:cubicBezTo>
                  <a:pt x="131" y="72"/>
                  <a:pt x="132" y="74"/>
                  <a:pt x="134" y="76"/>
                </a:cubicBezTo>
                <a:moveTo>
                  <a:pt x="173" y="16"/>
                </a:moveTo>
                <a:cubicBezTo>
                  <a:pt x="173" y="16"/>
                  <a:pt x="173" y="16"/>
                  <a:pt x="173" y="16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6" y="0"/>
                  <a:pt x="116" y="0"/>
                </a:cubicBezTo>
                <a:cubicBezTo>
                  <a:pt x="116" y="0"/>
                  <a:pt x="115" y="0"/>
                  <a:pt x="115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60" y="16"/>
                  <a:pt x="60" y="16"/>
                  <a:pt x="60" y="16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1" y="159"/>
                  <a:pt x="3" y="160"/>
                </a:cubicBezTo>
                <a:cubicBezTo>
                  <a:pt x="3" y="160"/>
                  <a:pt x="3" y="160"/>
                  <a:pt x="3" y="160"/>
                </a:cubicBezTo>
                <a:cubicBezTo>
                  <a:pt x="59" y="176"/>
                  <a:pt x="59" y="176"/>
                  <a:pt x="59" y="176"/>
                </a:cubicBezTo>
                <a:cubicBezTo>
                  <a:pt x="59" y="176"/>
                  <a:pt x="59" y="176"/>
                  <a:pt x="59" y="176"/>
                </a:cubicBezTo>
                <a:cubicBezTo>
                  <a:pt x="59" y="176"/>
                  <a:pt x="60" y="176"/>
                  <a:pt x="60" y="176"/>
                </a:cubicBezTo>
                <a:cubicBezTo>
                  <a:pt x="60" y="176"/>
                  <a:pt x="61" y="176"/>
                  <a:pt x="61" y="176"/>
                </a:cubicBezTo>
                <a:cubicBezTo>
                  <a:pt x="61" y="176"/>
                  <a:pt x="61" y="176"/>
                  <a:pt x="61" y="176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1" y="176"/>
                  <a:pt x="171" y="176"/>
                  <a:pt x="171" y="176"/>
                </a:cubicBezTo>
                <a:cubicBezTo>
                  <a:pt x="171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20"/>
                  <a:pt x="176" y="20"/>
                  <a:pt x="176" y="20"/>
                </a:cubicBezTo>
                <a:cubicBezTo>
                  <a:pt x="176" y="18"/>
                  <a:pt x="175" y="17"/>
                  <a:pt x="173" y="16"/>
                </a:cubicBezTo>
                <a:moveTo>
                  <a:pt x="56" y="167"/>
                </a:moveTo>
                <a:cubicBezTo>
                  <a:pt x="8" y="153"/>
                  <a:pt x="8" y="153"/>
                  <a:pt x="8" y="153"/>
                </a:cubicBezTo>
                <a:cubicBezTo>
                  <a:pt x="8" y="9"/>
                  <a:pt x="8" y="9"/>
                  <a:pt x="8" y="9"/>
                </a:cubicBezTo>
                <a:cubicBezTo>
                  <a:pt x="56" y="23"/>
                  <a:pt x="56" y="23"/>
                  <a:pt x="56" y="23"/>
                </a:cubicBezTo>
                <a:lnTo>
                  <a:pt x="56" y="167"/>
                </a:lnTo>
                <a:close/>
                <a:moveTo>
                  <a:pt x="112" y="153"/>
                </a:moveTo>
                <a:cubicBezTo>
                  <a:pt x="64" y="167"/>
                  <a:pt x="64" y="167"/>
                  <a:pt x="64" y="167"/>
                </a:cubicBezTo>
                <a:cubicBezTo>
                  <a:pt x="64" y="76"/>
                  <a:pt x="64" y="76"/>
                  <a:pt x="64" y="76"/>
                </a:cubicBezTo>
                <a:cubicBezTo>
                  <a:pt x="67" y="83"/>
                  <a:pt x="67" y="83"/>
                  <a:pt x="67" y="83"/>
                </a:cubicBezTo>
                <a:cubicBezTo>
                  <a:pt x="70" y="82"/>
                  <a:pt x="72" y="80"/>
                  <a:pt x="75" y="78"/>
                </a:cubicBezTo>
                <a:cubicBezTo>
                  <a:pt x="69" y="72"/>
                  <a:pt x="69" y="72"/>
                  <a:pt x="69" y="72"/>
                </a:cubicBezTo>
                <a:cubicBezTo>
                  <a:pt x="68" y="74"/>
                  <a:pt x="66" y="75"/>
                  <a:pt x="64" y="76"/>
                </a:cubicBezTo>
                <a:cubicBezTo>
                  <a:pt x="64" y="23"/>
                  <a:pt x="64" y="23"/>
                  <a:pt x="64" y="23"/>
                </a:cubicBezTo>
                <a:cubicBezTo>
                  <a:pt x="112" y="9"/>
                  <a:pt x="112" y="9"/>
                  <a:pt x="112" y="9"/>
                </a:cubicBezTo>
                <a:lnTo>
                  <a:pt x="112" y="153"/>
                </a:lnTo>
                <a:close/>
                <a:moveTo>
                  <a:pt x="168" y="167"/>
                </a:moveTo>
                <a:cubicBezTo>
                  <a:pt x="120" y="153"/>
                  <a:pt x="120" y="153"/>
                  <a:pt x="120" y="153"/>
                </a:cubicBezTo>
                <a:cubicBezTo>
                  <a:pt x="120" y="63"/>
                  <a:pt x="120" y="63"/>
                  <a:pt x="120" y="63"/>
                </a:cubicBezTo>
                <a:cubicBezTo>
                  <a:pt x="122" y="64"/>
                  <a:pt x="123" y="64"/>
                  <a:pt x="125" y="65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27" y="57"/>
                  <a:pt x="125" y="56"/>
                  <a:pt x="122" y="55"/>
                </a:cubicBezTo>
                <a:cubicBezTo>
                  <a:pt x="120" y="59"/>
                  <a:pt x="120" y="59"/>
                  <a:pt x="120" y="59"/>
                </a:cubicBezTo>
                <a:cubicBezTo>
                  <a:pt x="120" y="9"/>
                  <a:pt x="120" y="9"/>
                  <a:pt x="120" y="9"/>
                </a:cubicBezTo>
                <a:cubicBezTo>
                  <a:pt x="168" y="23"/>
                  <a:pt x="168" y="23"/>
                  <a:pt x="168" y="23"/>
                </a:cubicBezTo>
                <a:lnTo>
                  <a:pt x="168" y="167"/>
                </a:lnTo>
                <a:close/>
                <a:moveTo>
                  <a:pt x="143" y="113"/>
                </a:moveTo>
                <a:cubicBezTo>
                  <a:pt x="142" y="112"/>
                  <a:pt x="141" y="112"/>
                  <a:pt x="140" y="112"/>
                </a:cubicBezTo>
                <a:cubicBezTo>
                  <a:pt x="138" y="112"/>
                  <a:pt x="136" y="114"/>
                  <a:pt x="136" y="116"/>
                </a:cubicBezTo>
                <a:cubicBezTo>
                  <a:pt x="136" y="117"/>
                  <a:pt x="136" y="118"/>
                  <a:pt x="137" y="119"/>
                </a:cubicBezTo>
                <a:cubicBezTo>
                  <a:pt x="142" y="124"/>
                  <a:pt x="142" y="124"/>
                  <a:pt x="142" y="124"/>
                </a:cubicBezTo>
                <a:cubicBezTo>
                  <a:pt x="137" y="129"/>
                  <a:pt x="137" y="129"/>
                  <a:pt x="137" y="129"/>
                </a:cubicBezTo>
                <a:cubicBezTo>
                  <a:pt x="136" y="130"/>
                  <a:pt x="136" y="131"/>
                  <a:pt x="136" y="132"/>
                </a:cubicBezTo>
                <a:cubicBezTo>
                  <a:pt x="136" y="134"/>
                  <a:pt x="138" y="136"/>
                  <a:pt x="140" y="136"/>
                </a:cubicBezTo>
                <a:cubicBezTo>
                  <a:pt x="141" y="136"/>
                  <a:pt x="142" y="136"/>
                  <a:pt x="143" y="135"/>
                </a:cubicBezTo>
                <a:cubicBezTo>
                  <a:pt x="148" y="130"/>
                  <a:pt x="148" y="130"/>
                  <a:pt x="148" y="130"/>
                </a:cubicBezTo>
                <a:cubicBezTo>
                  <a:pt x="153" y="135"/>
                  <a:pt x="153" y="135"/>
                  <a:pt x="153" y="135"/>
                </a:cubicBezTo>
                <a:cubicBezTo>
                  <a:pt x="154" y="136"/>
                  <a:pt x="155" y="136"/>
                  <a:pt x="156" y="136"/>
                </a:cubicBezTo>
                <a:cubicBezTo>
                  <a:pt x="158" y="136"/>
                  <a:pt x="160" y="134"/>
                  <a:pt x="160" y="132"/>
                </a:cubicBezTo>
                <a:cubicBezTo>
                  <a:pt x="160" y="131"/>
                  <a:pt x="160" y="130"/>
                  <a:pt x="159" y="129"/>
                </a:cubicBezTo>
                <a:cubicBezTo>
                  <a:pt x="154" y="124"/>
                  <a:pt x="154" y="124"/>
                  <a:pt x="154" y="124"/>
                </a:cubicBezTo>
                <a:cubicBezTo>
                  <a:pt x="159" y="119"/>
                  <a:pt x="159" y="119"/>
                  <a:pt x="159" y="119"/>
                </a:cubicBezTo>
                <a:cubicBezTo>
                  <a:pt x="160" y="118"/>
                  <a:pt x="160" y="117"/>
                  <a:pt x="160" y="116"/>
                </a:cubicBezTo>
                <a:cubicBezTo>
                  <a:pt x="160" y="114"/>
                  <a:pt x="158" y="112"/>
                  <a:pt x="156" y="112"/>
                </a:cubicBezTo>
                <a:cubicBezTo>
                  <a:pt x="155" y="112"/>
                  <a:pt x="154" y="112"/>
                  <a:pt x="153" y="113"/>
                </a:cubicBezTo>
                <a:cubicBezTo>
                  <a:pt x="148" y="118"/>
                  <a:pt x="148" y="118"/>
                  <a:pt x="148" y="118"/>
                </a:cubicBezTo>
                <a:lnTo>
                  <a:pt x="143" y="113"/>
                </a:lnTo>
                <a:close/>
                <a:moveTo>
                  <a:pt x="142" y="88"/>
                </a:moveTo>
                <a:cubicBezTo>
                  <a:pt x="150" y="86"/>
                  <a:pt x="150" y="86"/>
                  <a:pt x="150" y="86"/>
                </a:cubicBezTo>
                <a:cubicBezTo>
                  <a:pt x="149" y="83"/>
                  <a:pt x="148" y="80"/>
                  <a:pt x="146" y="78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40" y="84"/>
                  <a:pt x="141" y="86"/>
                  <a:pt x="142" y="88"/>
                </a:cubicBezTo>
                <a:moveTo>
                  <a:pt x="143" y="102"/>
                </a:moveTo>
                <a:cubicBezTo>
                  <a:pt x="151" y="103"/>
                  <a:pt x="151" y="103"/>
                  <a:pt x="151" y="103"/>
                </a:cubicBezTo>
                <a:cubicBezTo>
                  <a:pt x="151" y="100"/>
                  <a:pt x="151" y="97"/>
                  <a:pt x="151" y="94"/>
                </a:cubicBezTo>
                <a:cubicBezTo>
                  <a:pt x="143" y="95"/>
                  <a:pt x="143" y="95"/>
                  <a:pt x="143" y="95"/>
                </a:cubicBezTo>
                <a:cubicBezTo>
                  <a:pt x="143" y="97"/>
                  <a:pt x="143" y="99"/>
                  <a:pt x="143" y="102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9" name="Google Shape;1009;p44"/>
          <p:cNvSpPr/>
          <p:nvPr/>
        </p:nvSpPr>
        <p:spPr>
          <a:xfrm>
            <a:off x="14538032" y="9407543"/>
            <a:ext cx="1033676" cy="1036798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92" y="168"/>
                </a:moveTo>
                <a:cubicBezTo>
                  <a:pt x="92" y="140"/>
                  <a:pt x="92" y="140"/>
                  <a:pt x="92" y="140"/>
                </a:cubicBezTo>
                <a:cubicBezTo>
                  <a:pt x="92" y="138"/>
                  <a:pt x="90" y="136"/>
                  <a:pt x="88" y="136"/>
                </a:cubicBezTo>
                <a:cubicBezTo>
                  <a:pt x="86" y="136"/>
                  <a:pt x="84" y="138"/>
                  <a:pt x="84" y="140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43" y="166"/>
                  <a:pt x="10" y="133"/>
                  <a:pt x="8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8" y="92"/>
                  <a:pt x="40" y="90"/>
                  <a:pt x="40" y="88"/>
                </a:cubicBezTo>
                <a:cubicBezTo>
                  <a:pt x="40" y="86"/>
                  <a:pt x="38" y="84"/>
                  <a:pt x="36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10" y="43"/>
                  <a:pt x="43" y="10"/>
                  <a:pt x="84" y="8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38"/>
                  <a:pt x="86" y="40"/>
                  <a:pt x="88" y="40"/>
                </a:cubicBezTo>
                <a:cubicBezTo>
                  <a:pt x="90" y="40"/>
                  <a:pt x="92" y="38"/>
                  <a:pt x="92" y="36"/>
                </a:cubicBezTo>
                <a:cubicBezTo>
                  <a:pt x="92" y="8"/>
                  <a:pt x="92" y="8"/>
                  <a:pt x="92" y="8"/>
                </a:cubicBezTo>
                <a:cubicBezTo>
                  <a:pt x="133" y="10"/>
                  <a:pt x="166" y="43"/>
                  <a:pt x="168" y="84"/>
                </a:cubicBezTo>
                <a:cubicBezTo>
                  <a:pt x="140" y="84"/>
                  <a:pt x="140" y="84"/>
                  <a:pt x="140" y="84"/>
                </a:cubicBezTo>
                <a:cubicBezTo>
                  <a:pt x="138" y="84"/>
                  <a:pt x="136" y="86"/>
                  <a:pt x="136" y="88"/>
                </a:cubicBezTo>
                <a:cubicBezTo>
                  <a:pt x="136" y="90"/>
                  <a:pt x="138" y="92"/>
                  <a:pt x="140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3"/>
                  <a:pt x="133" y="166"/>
                  <a:pt x="92" y="168"/>
                </a:cubicBezTo>
                <a:moveTo>
                  <a:pt x="88" y="68"/>
                </a:moveTo>
                <a:cubicBezTo>
                  <a:pt x="77" y="68"/>
                  <a:pt x="68" y="77"/>
                  <a:pt x="68" y="88"/>
                </a:cubicBezTo>
                <a:cubicBezTo>
                  <a:pt x="68" y="99"/>
                  <a:pt x="77" y="108"/>
                  <a:pt x="88" y="108"/>
                </a:cubicBezTo>
                <a:cubicBezTo>
                  <a:pt x="99" y="108"/>
                  <a:pt x="108" y="99"/>
                  <a:pt x="108" y="88"/>
                </a:cubicBezTo>
                <a:cubicBezTo>
                  <a:pt x="108" y="77"/>
                  <a:pt x="99" y="68"/>
                  <a:pt x="88" y="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0" name="Google Shape;1010;p44"/>
          <p:cNvSpPr/>
          <p:nvPr/>
        </p:nvSpPr>
        <p:spPr>
          <a:xfrm>
            <a:off x="16508571" y="9407543"/>
            <a:ext cx="1033676" cy="1036798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4" y="168"/>
                </a:moveTo>
                <a:cubicBezTo>
                  <a:pt x="43" y="166"/>
                  <a:pt x="10" y="133"/>
                  <a:pt x="8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6" y="96"/>
                  <a:pt x="29" y="99"/>
                  <a:pt x="33" y="100"/>
                </a:cubicBezTo>
                <a:cubicBezTo>
                  <a:pt x="38" y="124"/>
                  <a:pt x="59" y="142"/>
                  <a:pt x="84" y="144"/>
                </a:cubicBezTo>
                <a:lnTo>
                  <a:pt x="84" y="168"/>
                </a:lnTo>
                <a:close/>
                <a:moveTo>
                  <a:pt x="84" y="136"/>
                </a:moveTo>
                <a:cubicBezTo>
                  <a:pt x="63" y="134"/>
                  <a:pt x="46" y="119"/>
                  <a:pt x="41" y="99"/>
                </a:cubicBezTo>
                <a:cubicBezTo>
                  <a:pt x="44" y="97"/>
                  <a:pt x="46" y="95"/>
                  <a:pt x="47" y="92"/>
                </a:cubicBezTo>
                <a:cubicBezTo>
                  <a:pt x="68" y="92"/>
                  <a:pt x="68" y="92"/>
                  <a:pt x="68" y="92"/>
                </a:cubicBezTo>
                <a:cubicBezTo>
                  <a:pt x="70" y="100"/>
                  <a:pt x="76" y="106"/>
                  <a:pt x="84" y="108"/>
                </a:cubicBezTo>
                <a:lnTo>
                  <a:pt x="84" y="136"/>
                </a:lnTo>
                <a:close/>
                <a:moveTo>
                  <a:pt x="84" y="68"/>
                </a:moveTo>
                <a:cubicBezTo>
                  <a:pt x="76" y="70"/>
                  <a:pt x="70" y="76"/>
                  <a:pt x="68" y="84"/>
                </a:cubicBezTo>
                <a:cubicBezTo>
                  <a:pt x="47" y="84"/>
                  <a:pt x="47" y="84"/>
                  <a:pt x="47" y="84"/>
                </a:cubicBezTo>
                <a:cubicBezTo>
                  <a:pt x="46" y="81"/>
                  <a:pt x="44" y="79"/>
                  <a:pt x="41" y="77"/>
                </a:cubicBezTo>
                <a:cubicBezTo>
                  <a:pt x="46" y="57"/>
                  <a:pt x="63" y="42"/>
                  <a:pt x="84" y="40"/>
                </a:cubicBezTo>
                <a:lnTo>
                  <a:pt x="84" y="68"/>
                </a:lnTo>
                <a:close/>
                <a:moveTo>
                  <a:pt x="84" y="32"/>
                </a:moveTo>
                <a:cubicBezTo>
                  <a:pt x="59" y="34"/>
                  <a:pt x="38" y="52"/>
                  <a:pt x="33" y="76"/>
                </a:cubicBezTo>
                <a:cubicBezTo>
                  <a:pt x="29" y="77"/>
                  <a:pt x="26" y="80"/>
                  <a:pt x="25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10" y="43"/>
                  <a:pt x="43" y="10"/>
                  <a:pt x="84" y="8"/>
                </a:cubicBezTo>
                <a:lnTo>
                  <a:pt x="84" y="32"/>
                </a:lnTo>
                <a:close/>
                <a:moveTo>
                  <a:pt x="92" y="8"/>
                </a:moveTo>
                <a:cubicBezTo>
                  <a:pt x="133" y="10"/>
                  <a:pt x="166" y="43"/>
                  <a:pt x="168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3" y="74"/>
                  <a:pt x="140" y="65"/>
                  <a:pt x="135" y="57"/>
                </a:cubicBezTo>
                <a:cubicBezTo>
                  <a:pt x="136" y="56"/>
                  <a:pt x="136" y="54"/>
                  <a:pt x="136" y="52"/>
                </a:cubicBezTo>
                <a:cubicBezTo>
                  <a:pt x="136" y="45"/>
                  <a:pt x="131" y="40"/>
                  <a:pt x="124" y="40"/>
                </a:cubicBezTo>
                <a:cubicBezTo>
                  <a:pt x="122" y="40"/>
                  <a:pt x="120" y="40"/>
                  <a:pt x="119" y="41"/>
                </a:cubicBezTo>
                <a:cubicBezTo>
                  <a:pt x="111" y="36"/>
                  <a:pt x="102" y="33"/>
                  <a:pt x="92" y="32"/>
                </a:cubicBezTo>
                <a:lnTo>
                  <a:pt x="92" y="8"/>
                </a:lnTo>
                <a:close/>
                <a:moveTo>
                  <a:pt x="92" y="40"/>
                </a:moveTo>
                <a:cubicBezTo>
                  <a:pt x="100" y="41"/>
                  <a:pt x="107" y="43"/>
                  <a:pt x="113" y="47"/>
                </a:cubicBezTo>
                <a:cubicBezTo>
                  <a:pt x="112" y="49"/>
                  <a:pt x="112" y="50"/>
                  <a:pt x="112" y="52"/>
                </a:cubicBezTo>
                <a:cubicBezTo>
                  <a:pt x="112" y="59"/>
                  <a:pt x="117" y="64"/>
                  <a:pt x="124" y="64"/>
                </a:cubicBezTo>
                <a:cubicBezTo>
                  <a:pt x="126" y="64"/>
                  <a:pt x="127" y="64"/>
                  <a:pt x="129" y="63"/>
                </a:cubicBezTo>
                <a:cubicBezTo>
                  <a:pt x="133" y="69"/>
                  <a:pt x="135" y="76"/>
                  <a:pt x="136" y="84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06" y="76"/>
                  <a:pt x="100" y="70"/>
                  <a:pt x="92" y="68"/>
                </a:cubicBezTo>
                <a:lnTo>
                  <a:pt x="92" y="40"/>
                </a:lnTo>
                <a:close/>
                <a:moveTo>
                  <a:pt x="92" y="108"/>
                </a:moveTo>
                <a:cubicBezTo>
                  <a:pt x="100" y="106"/>
                  <a:pt x="106" y="100"/>
                  <a:pt x="108" y="92"/>
                </a:cubicBezTo>
                <a:cubicBezTo>
                  <a:pt x="136" y="92"/>
                  <a:pt x="136" y="92"/>
                  <a:pt x="136" y="92"/>
                </a:cubicBezTo>
                <a:cubicBezTo>
                  <a:pt x="134" y="115"/>
                  <a:pt x="115" y="134"/>
                  <a:pt x="92" y="136"/>
                </a:cubicBezTo>
                <a:lnTo>
                  <a:pt x="92" y="108"/>
                </a:lnTo>
                <a:close/>
                <a:moveTo>
                  <a:pt x="92" y="168"/>
                </a:moveTo>
                <a:cubicBezTo>
                  <a:pt x="92" y="144"/>
                  <a:pt x="92" y="144"/>
                  <a:pt x="92" y="144"/>
                </a:cubicBezTo>
                <a:cubicBezTo>
                  <a:pt x="120" y="142"/>
                  <a:pt x="142" y="120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3"/>
                  <a:pt x="133" y="166"/>
                  <a:pt x="92" y="16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1" name="Google Shape;1011;p44"/>
          <p:cNvSpPr/>
          <p:nvPr/>
        </p:nvSpPr>
        <p:spPr>
          <a:xfrm>
            <a:off x="18575920" y="9407543"/>
            <a:ext cx="843179" cy="1036798"/>
          </a:xfrm>
          <a:custGeom>
            <a:rect b="b" l="l" r="r" t="t"/>
            <a:pathLst>
              <a:path extrusionOk="0" h="176" w="144">
                <a:moveTo>
                  <a:pt x="144" y="12"/>
                </a:moveTo>
                <a:cubicBezTo>
                  <a:pt x="144" y="11"/>
                  <a:pt x="143" y="9"/>
                  <a:pt x="142" y="8"/>
                </a:cubicBezTo>
                <a:cubicBezTo>
                  <a:pt x="141" y="8"/>
                  <a:pt x="125" y="0"/>
                  <a:pt x="100" y="0"/>
                </a:cubicBezTo>
                <a:cubicBezTo>
                  <a:pt x="84" y="0"/>
                  <a:pt x="77" y="3"/>
                  <a:pt x="70" y="5"/>
                </a:cubicBezTo>
                <a:cubicBezTo>
                  <a:pt x="65" y="6"/>
                  <a:pt x="61" y="8"/>
                  <a:pt x="52" y="8"/>
                </a:cubicBezTo>
                <a:cubicBezTo>
                  <a:pt x="41" y="8"/>
                  <a:pt x="35" y="6"/>
                  <a:pt x="29" y="4"/>
                </a:cubicBezTo>
                <a:cubicBezTo>
                  <a:pt x="23" y="2"/>
                  <a:pt x="17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6" y="176"/>
                  <a:pt x="8" y="174"/>
                  <a:pt x="8" y="172"/>
                </a:cubicBezTo>
                <a:cubicBezTo>
                  <a:pt x="8" y="104"/>
                  <a:pt x="8" y="104"/>
                  <a:pt x="8" y="104"/>
                </a:cubicBezTo>
                <a:cubicBezTo>
                  <a:pt x="17" y="104"/>
                  <a:pt x="22" y="106"/>
                  <a:pt x="27" y="108"/>
                </a:cubicBezTo>
                <a:cubicBezTo>
                  <a:pt x="33" y="110"/>
                  <a:pt x="39" y="112"/>
                  <a:pt x="52" y="112"/>
                </a:cubicBezTo>
                <a:cubicBezTo>
                  <a:pt x="62" y="112"/>
                  <a:pt x="67" y="110"/>
                  <a:pt x="73" y="108"/>
                </a:cubicBezTo>
                <a:cubicBezTo>
                  <a:pt x="79" y="106"/>
                  <a:pt x="85" y="104"/>
                  <a:pt x="100" y="104"/>
                </a:cubicBezTo>
                <a:cubicBezTo>
                  <a:pt x="123" y="104"/>
                  <a:pt x="138" y="112"/>
                  <a:pt x="138" y="112"/>
                </a:cubicBezTo>
                <a:cubicBezTo>
                  <a:pt x="140" y="113"/>
                  <a:pt x="143" y="112"/>
                  <a:pt x="144" y="110"/>
                </a:cubicBezTo>
                <a:cubicBezTo>
                  <a:pt x="144" y="109"/>
                  <a:pt x="144" y="109"/>
                  <a:pt x="144" y="108"/>
                </a:cubicBezTo>
                <a:cubicBezTo>
                  <a:pt x="144" y="108"/>
                  <a:pt x="144" y="108"/>
                  <a:pt x="144" y="108"/>
                </a:cubicBezTo>
                <a:cubicBezTo>
                  <a:pt x="144" y="12"/>
                  <a:pt x="144" y="12"/>
                  <a:pt x="144" y="12"/>
                </a:cubicBezTo>
                <a:close/>
                <a:moveTo>
                  <a:pt x="136" y="102"/>
                </a:moveTo>
                <a:cubicBezTo>
                  <a:pt x="129" y="100"/>
                  <a:pt x="116" y="96"/>
                  <a:pt x="100" y="96"/>
                </a:cubicBezTo>
                <a:cubicBezTo>
                  <a:pt x="84" y="96"/>
                  <a:pt x="77" y="99"/>
                  <a:pt x="70" y="101"/>
                </a:cubicBezTo>
                <a:cubicBezTo>
                  <a:pt x="65" y="102"/>
                  <a:pt x="61" y="104"/>
                  <a:pt x="52" y="104"/>
                </a:cubicBezTo>
                <a:cubicBezTo>
                  <a:pt x="41" y="104"/>
                  <a:pt x="35" y="102"/>
                  <a:pt x="29" y="100"/>
                </a:cubicBezTo>
                <a:cubicBezTo>
                  <a:pt x="24" y="98"/>
                  <a:pt x="18" y="96"/>
                  <a:pt x="8" y="96"/>
                </a:cubicBezTo>
                <a:cubicBezTo>
                  <a:pt x="8" y="8"/>
                  <a:pt x="8" y="8"/>
                  <a:pt x="8" y="8"/>
                </a:cubicBezTo>
                <a:cubicBezTo>
                  <a:pt x="17" y="8"/>
                  <a:pt x="22" y="10"/>
                  <a:pt x="27" y="12"/>
                </a:cubicBezTo>
                <a:cubicBezTo>
                  <a:pt x="33" y="14"/>
                  <a:pt x="39" y="16"/>
                  <a:pt x="52" y="16"/>
                </a:cubicBezTo>
                <a:cubicBezTo>
                  <a:pt x="62" y="16"/>
                  <a:pt x="67" y="14"/>
                  <a:pt x="73" y="12"/>
                </a:cubicBezTo>
                <a:cubicBezTo>
                  <a:pt x="79" y="10"/>
                  <a:pt x="85" y="8"/>
                  <a:pt x="100" y="8"/>
                </a:cubicBezTo>
                <a:cubicBezTo>
                  <a:pt x="118" y="8"/>
                  <a:pt x="131" y="13"/>
                  <a:pt x="136" y="15"/>
                </a:cubicBezTo>
                <a:lnTo>
                  <a:pt x="136" y="10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2" name="Google Shape;1012;p44"/>
          <p:cNvSpPr/>
          <p:nvPr/>
        </p:nvSpPr>
        <p:spPr>
          <a:xfrm>
            <a:off x="20546461" y="9407543"/>
            <a:ext cx="846302" cy="1036798"/>
          </a:xfrm>
          <a:custGeom>
            <a:rect b="b" l="l" r="r" t="t"/>
            <a:pathLst>
              <a:path extrusionOk="0" h="176" w="144">
                <a:moveTo>
                  <a:pt x="143" y="98"/>
                </a:moveTo>
                <a:cubicBezTo>
                  <a:pt x="121" y="60"/>
                  <a:pt x="121" y="60"/>
                  <a:pt x="121" y="60"/>
                </a:cubicBezTo>
                <a:cubicBezTo>
                  <a:pt x="143" y="22"/>
                  <a:pt x="143" y="22"/>
                  <a:pt x="143" y="22"/>
                </a:cubicBezTo>
                <a:cubicBezTo>
                  <a:pt x="143" y="22"/>
                  <a:pt x="143" y="22"/>
                  <a:pt x="143" y="22"/>
                </a:cubicBezTo>
                <a:cubicBezTo>
                  <a:pt x="144" y="21"/>
                  <a:pt x="144" y="21"/>
                  <a:pt x="144" y="20"/>
                </a:cubicBezTo>
                <a:cubicBezTo>
                  <a:pt x="144" y="18"/>
                  <a:pt x="142" y="16"/>
                  <a:pt x="140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4"/>
                  <a:pt x="80" y="4"/>
                  <a:pt x="80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6" y="176"/>
                  <a:pt x="8" y="174"/>
                  <a:pt x="8" y="172"/>
                </a:cubicBezTo>
                <a:cubicBezTo>
                  <a:pt x="8" y="88"/>
                  <a:pt x="8" y="88"/>
                  <a:pt x="8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102"/>
                  <a:pt x="58" y="104"/>
                  <a:pt x="6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2" y="104"/>
                  <a:pt x="144" y="102"/>
                  <a:pt x="144" y="100"/>
                </a:cubicBezTo>
                <a:cubicBezTo>
                  <a:pt x="144" y="99"/>
                  <a:pt x="144" y="99"/>
                  <a:pt x="143" y="98"/>
                </a:cubicBezTo>
                <a:close/>
                <a:moveTo>
                  <a:pt x="8" y="8"/>
                </a:moveTo>
                <a:cubicBezTo>
                  <a:pt x="72" y="8"/>
                  <a:pt x="72" y="8"/>
                  <a:pt x="72" y="8"/>
                </a:cubicBezTo>
                <a:cubicBezTo>
                  <a:pt x="72" y="80"/>
                  <a:pt x="72" y="80"/>
                  <a:pt x="72" y="80"/>
                </a:cubicBezTo>
                <a:cubicBezTo>
                  <a:pt x="8" y="80"/>
                  <a:pt x="8" y="80"/>
                  <a:pt x="8" y="80"/>
                </a:cubicBezTo>
                <a:lnTo>
                  <a:pt x="8" y="8"/>
                </a:lnTo>
                <a:close/>
                <a:moveTo>
                  <a:pt x="64" y="96"/>
                </a:moveTo>
                <a:cubicBezTo>
                  <a:pt x="64" y="88"/>
                  <a:pt x="64" y="88"/>
                  <a:pt x="64" y="88"/>
                </a:cubicBezTo>
                <a:cubicBezTo>
                  <a:pt x="76" y="88"/>
                  <a:pt x="76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24"/>
                  <a:pt x="80" y="24"/>
                  <a:pt x="80" y="24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2" y="59"/>
                  <a:pt x="112" y="59"/>
                  <a:pt x="112" y="60"/>
                </a:cubicBezTo>
                <a:cubicBezTo>
                  <a:pt x="112" y="61"/>
                  <a:pt x="112" y="61"/>
                  <a:pt x="113" y="62"/>
                </a:cubicBezTo>
                <a:cubicBezTo>
                  <a:pt x="113" y="62"/>
                  <a:pt x="113" y="62"/>
                  <a:pt x="113" y="62"/>
                </a:cubicBezTo>
                <a:cubicBezTo>
                  <a:pt x="133" y="96"/>
                  <a:pt x="133" y="96"/>
                  <a:pt x="133" y="96"/>
                </a:cubicBezTo>
                <a:lnTo>
                  <a:pt x="64" y="9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3" name="Google Shape;1013;p44"/>
          <p:cNvSpPr/>
          <p:nvPr/>
        </p:nvSpPr>
        <p:spPr>
          <a:xfrm>
            <a:off x="2705425" y="11387452"/>
            <a:ext cx="1033676" cy="1036798"/>
          </a:xfrm>
          <a:custGeom>
            <a:rect b="b" l="l" r="r" t="t"/>
            <a:pathLst>
              <a:path extrusionOk="0" h="176" w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64" y="12"/>
                </a:moveTo>
                <a:cubicBezTo>
                  <a:pt x="63" y="13"/>
                  <a:pt x="61" y="15"/>
                  <a:pt x="59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56" y="23"/>
                  <a:pt x="53" y="28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6"/>
                </a:cubicBezTo>
                <a:cubicBezTo>
                  <a:pt x="45" y="33"/>
                  <a:pt x="40" y="30"/>
                  <a:pt x="36" y="27"/>
                </a:cubicBezTo>
                <a:cubicBezTo>
                  <a:pt x="44" y="20"/>
                  <a:pt x="54" y="15"/>
                  <a:pt x="64" y="12"/>
                </a:cubicBezTo>
                <a:moveTo>
                  <a:pt x="31" y="32"/>
                </a:moveTo>
                <a:cubicBezTo>
                  <a:pt x="35" y="36"/>
                  <a:pt x="41" y="40"/>
                  <a:pt x="47" y="43"/>
                </a:cubicBezTo>
                <a:cubicBezTo>
                  <a:pt x="47" y="43"/>
                  <a:pt x="47" y="44"/>
                  <a:pt x="46" y="44"/>
                </a:cubicBezTo>
                <a:cubicBezTo>
                  <a:pt x="45" y="50"/>
                  <a:pt x="43" y="57"/>
                  <a:pt x="42" y="63"/>
                </a:cubicBezTo>
                <a:cubicBezTo>
                  <a:pt x="42" y="64"/>
                  <a:pt x="42" y="65"/>
                  <a:pt x="42" y="66"/>
                </a:cubicBezTo>
                <a:cubicBezTo>
                  <a:pt x="41" y="69"/>
                  <a:pt x="41" y="71"/>
                  <a:pt x="41" y="74"/>
                </a:cubicBezTo>
                <a:cubicBezTo>
                  <a:pt x="41" y="75"/>
                  <a:pt x="40" y="76"/>
                  <a:pt x="40" y="77"/>
                </a:cubicBezTo>
                <a:cubicBezTo>
                  <a:pt x="40" y="79"/>
                  <a:pt x="40" y="82"/>
                  <a:pt x="40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9" y="64"/>
                  <a:pt x="18" y="46"/>
                  <a:pt x="31" y="32"/>
                </a:cubicBezTo>
                <a:moveTo>
                  <a:pt x="8" y="92"/>
                </a:moveTo>
                <a:cubicBezTo>
                  <a:pt x="40" y="92"/>
                  <a:pt x="40" y="92"/>
                  <a:pt x="40" y="92"/>
                </a:cubicBezTo>
                <a:cubicBezTo>
                  <a:pt x="40" y="94"/>
                  <a:pt x="40" y="97"/>
                  <a:pt x="40" y="99"/>
                </a:cubicBezTo>
                <a:cubicBezTo>
                  <a:pt x="40" y="100"/>
                  <a:pt x="41" y="101"/>
                  <a:pt x="41" y="102"/>
                </a:cubicBezTo>
                <a:cubicBezTo>
                  <a:pt x="41" y="105"/>
                  <a:pt x="41" y="107"/>
                  <a:pt x="42" y="110"/>
                </a:cubicBezTo>
                <a:cubicBezTo>
                  <a:pt x="42" y="111"/>
                  <a:pt x="42" y="112"/>
                  <a:pt x="42" y="113"/>
                </a:cubicBezTo>
                <a:cubicBezTo>
                  <a:pt x="43" y="119"/>
                  <a:pt x="45" y="126"/>
                  <a:pt x="46" y="132"/>
                </a:cubicBezTo>
                <a:cubicBezTo>
                  <a:pt x="47" y="132"/>
                  <a:pt x="47" y="133"/>
                  <a:pt x="47" y="133"/>
                </a:cubicBezTo>
                <a:cubicBezTo>
                  <a:pt x="41" y="136"/>
                  <a:pt x="35" y="140"/>
                  <a:pt x="31" y="144"/>
                </a:cubicBezTo>
                <a:cubicBezTo>
                  <a:pt x="18" y="130"/>
                  <a:pt x="9" y="112"/>
                  <a:pt x="8" y="92"/>
                </a:cubicBezTo>
                <a:moveTo>
                  <a:pt x="36" y="149"/>
                </a:moveTo>
                <a:cubicBezTo>
                  <a:pt x="40" y="146"/>
                  <a:pt x="45" y="143"/>
                  <a:pt x="50" y="140"/>
                </a:cubicBezTo>
                <a:cubicBezTo>
                  <a:pt x="50" y="141"/>
                  <a:pt x="50" y="141"/>
                  <a:pt x="50" y="142"/>
                </a:cubicBezTo>
                <a:cubicBezTo>
                  <a:pt x="50" y="142"/>
                  <a:pt x="50" y="142"/>
                  <a:pt x="50" y="142"/>
                </a:cubicBezTo>
                <a:cubicBezTo>
                  <a:pt x="53" y="148"/>
                  <a:pt x="56" y="153"/>
                  <a:pt x="59" y="158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61" y="161"/>
                  <a:pt x="63" y="163"/>
                  <a:pt x="64" y="164"/>
                </a:cubicBezTo>
                <a:cubicBezTo>
                  <a:pt x="54" y="161"/>
                  <a:pt x="44" y="156"/>
                  <a:pt x="36" y="149"/>
                </a:cubicBezTo>
                <a:moveTo>
                  <a:pt x="84" y="168"/>
                </a:moveTo>
                <a:cubicBezTo>
                  <a:pt x="73" y="165"/>
                  <a:pt x="63" y="154"/>
                  <a:pt x="57" y="137"/>
                </a:cubicBezTo>
                <a:cubicBezTo>
                  <a:pt x="65" y="134"/>
                  <a:pt x="74" y="133"/>
                  <a:pt x="84" y="132"/>
                </a:cubicBezTo>
                <a:lnTo>
                  <a:pt x="84" y="168"/>
                </a:lnTo>
                <a:close/>
                <a:moveTo>
                  <a:pt x="84" y="124"/>
                </a:moveTo>
                <a:cubicBezTo>
                  <a:pt x="73" y="125"/>
                  <a:pt x="63" y="127"/>
                  <a:pt x="54" y="130"/>
                </a:cubicBezTo>
                <a:cubicBezTo>
                  <a:pt x="51" y="119"/>
                  <a:pt x="48" y="106"/>
                  <a:pt x="48" y="92"/>
                </a:cubicBezTo>
                <a:cubicBezTo>
                  <a:pt x="84" y="92"/>
                  <a:pt x="84" y="92"/>
                  <a:pt x="84" y="92"/>
                </a:cubicBezTo>
                <a:lnTo>
                  <a:pt x="84" y="124"/>
                </a:lnTo>
                <a:close/>
                <a:moveTo>
                  <a:pt x="84" y="84"/>
                </a:moveTo>
                <a:cubicBezTo>
                  <a:pt x="48" y="84"/>
                  <a:pt x="48" y="84"/>
                  <a:pt x="48" y="84"/>
                </a:cubicBezTo>
                <a:cubicBezTo>
                  <a:pt x="48" y="70"/>
                  <a:pt x="51" y="57"/>
                  <a:pt x="54" y="46"/>
                </a:cubicBezTo>
                <a:cubicBezTo>
                  <a:pt x="63" y="49"/>
                  <a:pt x="73" y="51"/>
                  <a:pt x="84" y="52"/>
                </a:cubicBezTo>
                <a:lnTo>
                  <a:pt x="84" y="84"/>
                </a:lnTo>
                <a:close/>
                <a:moveTo>
                  <a:pt x="84" y="44"/>
                </a:moveTo>
                <a:cubicBezTo>
                  <a:pt x="74" y="43"/>
                  <a:pt x="65" y="42"/>
                  <a:pt x="57" y="39"/>
                </a:cubicBezTo>
                <a:cubicBezTo>
                  <a:pt x="63" y="22"/>
                  <a:pt x="73" y="11"/>
                  <a:pt x="84" y="8"/>
                </a:cubicBezTo>
                <a:lnTo>
                  <a:pt x="84" y="44"/>
                </a:lnTo>
                <a:close/>
                <a:moveTo>
                  <a:pt x="168" y="84"/>
                </a:moveTo>
                <a:cubicBezTo>
                  <a:pt x="136" y="84"/>
                  <a:pt x="136" y="84"/>
                  <a:pt x="136" y="84"/>
                </a:cubicBezTo>
                <a:cubicBezTo>
                  <a:pt x="136" y="82"/>
                  <a:pt x="136" y="79"/>
                  <a:pt x="136" y="77"/>
                </a:cubicBezTo>
                <a:cubicBezTo>
                  <a:pt x="136" y="76"/>
                  <a:pt x="135" y="75"/>
                  <a:pt x="135" y="74"/>
                </a:cubicBezTo>
                <a:cubicBezTo>
                  <a:pt x="135" y="71"/>
                  <a:pt x="135" y="69"/>
                  <a:pt x="134" y="66"/>
                </a:cubicBezTo>
                <a:cubicBezTo>
                  <a:pt x="134" y="65"/>
                  <a:pt x="134" y="64"/>
                  <a:pt x="134" y="63"/>
                </a:cubicBezTo>
                <a:cubicBezTo>
                  <a:pt x="133" y="57"/>
                  <a:pt x="131" y="50"/>
                  <a:pt x="130" y="44"/>
                </a:cubicBezTo>
                <a:cubicBezTo>
                  <a:pt x="129" y="44"/>
                  <a:pt x="129" y="43"/>
                  <a:pt x="129" y="43"/>
                </a:cubicBezTo>
                <a:cubicBezTo>
                  <a:pt x="135" y="40"/>
                  <a:pt x="141" y="36"/>
                  <a:pt x="145" y="32"/>
                </a:cubicBezTo>
                <a:cubicBezTo>
                  <a:pt x="158" y="46"/>
                  <a:pt x="167" y="64"/>
                  <a:pt x="168" y="84"/>
                </a:cubicBezTo>
                <a:moveTo>
                  <a:pt x="140" y="27"/>
                </a:moveTo>
                <a:cubicBezTo>
                  <a:pt x="136" y="30"/>
                  <a:pt x="131" y="33"/>
                  <a:pt x="126" y="36"/>
                </a:cubicBezTo>
                <a:cubicBezTo>
                  <a:pt x="126" y="35"/>
                  <a:pt x="126" y="35"/>
                  <a:pt x="126" y="34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3" y="28"/>
                  <a:pt x="120" y="23"/>
                  <a:pt x="117" y="18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5" y="15"/>
                  <a:pt x="113" y="13"/>
                  <a:pt x="112" y="12"/>
                </a:cubicBezTo>
                <a:cubicBezTo>
                  <a:pt x="122" y="15"/>
                  <a:pt x="132" y="20"/>
                  <a:pt x="140" y="27"/>
                </a:cubicBezTo>
                <a:moveTo>
                  <a:pt x="92" y="8"/>
                </a:moveTo>
                <a:cubicBezTo>
                  <a:pt x="103" y="11"/>
                  <a:pt x="113" y="22"/>
                  <a:pt x="119" y="39"/>
                </a:cubicBezTo>
                <a:cubicBezTo>
                  <a:pt x="111" y="42"/>
                  <a:pt x="102" y="43"/>
                  <a:pt x="92" y="44"/>
                </a:cubicBezTo>
                <a:lnTo>
                  <a:pt x="92" y="8"/>
                </a:lnTo>
                <a:close/>
                <a:moveTo>
                  <a:pt x="92" y="52"/>
                </a:moveTo>
                <a:cubicBezTo>
                  <a:pt x="103" y="51"/>
                  <a:pt x="113" y="49"/>
                  <a:pt x="122" y="46"/>
                </a:cubicBezTo>
                <a:cubicBezTo>
                  <a:pt x="125" y="57"/>
                  <a:pt x="128" y="70"/>
                  <a:pt x="128" y="84"/>
                </a:cubicBezTo>
                <a:cubicBezTo>
                  <a:pt x="92" y="84"/>
                  <a:pt x="92" y="84"/>
                  <a:pt x="92" y="84"/>
                </a:cubicBezTo>
                <a:lnTo>
                  <a:pt x="92" y="52"/>
                </a:lnTo>
                <a:close/>
                <a:moveTo>
                  <a:pt x="92" y="92"/>
                </a:moveTo>
                <a:cubicBezTo>
                  <a:pt x="128" y="92"/>
                  <a:pt x="128" y="92"/>
                  <a:pt x="128" y="92"/>
                </a:cubicBezTo>
                <a:cubicBezTo>
                  <a:pt x="128" y="106"/>
                  <a:pt x="125" y="119"/>
                  <a:pt x="122" y="130"/>
                </a:cubicBezTo>
                <a:cubicBezTo>
                  <a:pt x="113" y="127"/>
                  <a:pt x="103" y="125"/>
                  <a:pt x="92" y="124"/>
                </a:cubicBezTo>
                <a:lnTo>
                  <a:pt x="92" y="92"/>
                </a:lnTo>
                <a:close/>
                <a:moveTo>
                  <a:pt x="92" y="168"/>
                </a:moveTo>
                <a:cubicBezTo>
                  <a:pt x="92" y="132"/>
                  <a:pt x="92" y="132"/>
                  <a:pt x="92" y="132"/>
                </a:cubicBezTo>
                <a:cubicBezTo>
                  <a:pt x="102" y="133"/>
                  <a:pt x="111" y="134"/>
                  <a:pt x="119" y="137"/>
                </a:cubicBezTo>
                <a:cubicBezTo>
                  <a:pt x="113" y="154"/>
                  <a:pt x="103" y="165"/>
                  <a:pt x="92" y="168"/>
                </a:cubicBezTo>
                <a:moveTo>
                  <a:pt x="112" y="164"/>
                </a:moveTo>
                <a:cubicBezTo>
                  <a:pt x="113" y="163"/>
                  <a:pt x="115" y="161"/>
                  <a:pt x="117" y="158"/>
                </a:cubicBezTo>
                <a:cubicBezTo>
                  <a:pt x="117" y="158"/>
                  <a:pt x="117" y="158"/>
                  <a:pt x="117" y="158"/>
                </a:cubicBezTo>
                <a:cubicBezTo>
                  <a:pt x="120" y="153"/>
                  <a:pt x="123" y="148"/>
                  <a:pt x="126" y="142"/>
                </a:cubicBezTo>
                <a:cubicBezTo>
                  <a:pt x="126" y="142"/>
                  <a:pt x="126" y="142"/>
                  <a:pt x="126" y="142"/>
                </a:cubicBezTo>
                <a:cubicBezTo>
                  <a:pt x="126" y="141"/>
                  <a:pt x="126" y="141"/>
                  <a:pt x="126" y="140"/>
                </a:cubicBezTo>
                <a:cubicBezTo>
                  <a:pt x="131" y="143"/>
                  <a:pt x="136" y="146"/>
                  <a:pt x="140" y="149"/>
                </a:cubicBezTo>
                <a:cubicBezTo>
                  <a:pt x="132" y="156"/>
                  <a:pt x="122" y="161"/>
                  <a:pt x="112" y="164"/>
                </a:cubicBezTo>
                <a:moveTo>
                  <a:pt x="145" y="144"/>
                </a:moveTo>
                <a:cubicBezTo>
                  <a:pt x="141" y="140"/>
                  <a:pt x="135" y="136"/>
                  <a:pt x="129" y="133"/>
                </a:cubicBezTo>
                <a:cubicBezTo>
                  <a:pt x="129" y="133"/>
                  <a:pt x="129" y="132"/>
                  <a:pt x="130" y="132"/>
                </a:cubicBezTo>
                <a:cubicBezTo>
                  <a:pt x="131" y="126"/>
                  <a:pt x="133" y="119"/>
                  <a:pt x="134" y="113"/>
                </a:cubicBezTo>
                <a:cubicBezTo>
                  <a:pt x="134" y="112"/>
                  <a:pt x="134" y="111"/>
                  <a:pt x="134" y="110"/>
                </a:cubicBezTo>
                <a:cubicBezTo>
                  <a:pt x="135" y="107"/>
                  <a:pt x="135" y="105"/>
                  <a:pt x="135" y="102"/>
                </a:cubicBezTo>
                <a:cubicBezTo>
                  <a:pt x="135" y="101"/>
                  <a:pt x="136" y="100"/>
                  <a:pt x="136" y="99"/>
                </a:cubicBezTo>
                <a:cubicBezTo>
                  <a:pt x="136" y="97"/>
                  <a:pt x="136" y="94"/>
                  <a:pt x="136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7" y="112"/>
                  <a:pt x="158" y="130"/>
                  <a:pt x="145" y="14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4" name="Google Shape;1014;p44"/>
          <p:cNvSpPr/>
          <p:nvPr/>
        </p:nvSpPr>
        <p:spPr>
          <a:xfrm>
            <a:off x="4675966" y="11387452"/>
            <a:ext cx="1033676" cy="1036798"/>
          </a:xfrm>
          <a:custGeom>
            <a:rect b="b" l="l" r="r" t="t"/>
            <a:pathLst>
              <a:path extrusionOk="0" h="176" w="176">
                <a:moveTo>
                  <a:pt x="72" y="32"/>
                </a:moveTo>
                <a:cubicBezTo>
                  <a:pt x="32" y="32"/>
                  <a:pt x="0" y="64"/>
                  <a:pt x="0" y="104"/>
                </a:cubicBezTo>
                <a:cubicBezTo>
                  <a:pt x="0" y="144"/>
                  <a:pt x="32" y="176"/>
                  <a:pt x="72" y="176"/>
                </a:cubicBezTo>
                <a:cubicBezTo>
                  <a:pt x="112" y="176"/>
                  <a:pt x="144" y="144"/>
                  <a:pt x="144" y="104"/>
                </a:cubicBezTo>
                <a:cubicBezTo>
                  <a:pt x="144" y="64"/>
                  <a:pt x="112" y="32"/>
                  <a:pt x="72" y="32"/>
                </a:cubicBezTo>
                <a:moveTo>
                  <a:pt x="50" y="44"/>
                </a:moveTo>
                <a:cubicBezTo>
                  <a:pt x="46" y="49"/>
                  <a:pt x="43" y="54"/>
                  <a:pt x="40" y="60"/>
                </a:cubicBezTo>
                <a:cubicBezTo>
                  <a:pt x="37" y="59"/>
                  <a:pt x="34" y="57"/>
                  <a:pt x="32" y="55"/>
                </a:cubicBezTo>
                <a:cubicBezTo>
                  <a:pt x="37" y="50"/>
                  <a:pt x="43" y="47"/>
                  <a:pt x="50" y="44"/>
                </a:cubicBezTo>
                <a:moveTo>
                  <a:pt x="26" y="60"/>
                </a:moveTo>
                <a:cubicBezTo>
                  <a:pt x="29" y="63"/>
                  <a:pt x="33" y="66"/>
                  <a:pt x="37" y="68"/>
                </a:cubicBezTo>
                <a:cubicBezTo>
                  <a:pt x="34" y="77"/>
                  <a:pt x="32" y="88"/>
                  <a:pt x="32" y="100"/>
                </a:cubicBezTo>
                <a:cubicBezTo>
                  <a:pt x="8" y="100"/>
                  <a:pt x="8" y="100"/>
                  <a:pt x="8" y="100"/>
                </a:cubicBezTo>
                <a:cubicBezTo>
                  <a:pt x="9" y="84"/>
                  <a:pt x="16" y="70"/>
                  <a:pt x="26" y="60"/>
                </a:cubicBezTo>
                <a:moveTo>
                  <a:pt x="8" y="108"/>
                </a:moveTo>
                <a:cubicBezTo>
                  <a:pt x="32" y="108"/>
                  <a:pt x="32" y="108"/>
                  <a:pt x="32" y="108"/>
                </a:cubicBezTo>
                <a:cubicBezTo>
                  <a:pt x="32" y="120"/>
                  <a:pt x="34" y="131"/>
                  <a:pt x="37" y="140"/>
                </a:cubicBezTo>
                <a:cubicBezTo>
                  <a:pt x="33" y="142"/>
                  <a:pt x="29" y="145"/>
                  <a:pt x="26" y="148"/>
                </a:cubicBezTo>
                <a:cubicBezTo>
                  <a:pt x="16" y="138"/>
                  <a:pt x="9" y="124"/>
                  <a:pt x="8" y="108"/>
                </a:cubicBezTo>
                <a:moveTo>
                  <a:pt x="32" y="153"/>
                </a:moveTo>
                <a:cubicBezTo>
                  <a:pt x="34" y="151"/>
                  <a:pt x="37" y="149"/>
                  <a:pt x="40" y="148"/>
                </a:cubicBezTo>
                <a:cubicBezTo>
                  <a:pt x="43" y="154"/>
                  <a:pt x="46" y="159"/>
                  <a:pt x="50" y="164"/>
                </a:cubicBezTo>
                <a:cubicBezTo>
                  <a:pt x="43" y="161"/>
                  <a:pt x="37" y="158"/>
                  <a:pt x="32" y="153"/>
                </a:cubicBezTo>
                <a:moveTo>
                  <a:pt x="68" y="167"/>
                </a:moveTo>
                <a:cubicBezTo>
                  <a:pt x="60" y="165"/>
                  <a:pt x="52" y="157"/>
                  <a:pt x="47" y="144"/>
                </a:cubicBezTo>
                <a:cubicBezTo>
                  <a:pt x="53" y="142"/>
                  <a:pt x="61" y="141"/>
                  <a:pt x="68" y="140"/>
                </a:cubicBezTo>
                <a:lnTo>
                  <a:pt x="68" y="167"/>
                </a:lnTo>
                <a:close/>
                <a:moveTo>
                  <a:pt x="68" y="132"/>
                </a:moveTo>
                <a:cubicBezTo>
                  <a:pt x="60" y="133"/>
                  <a:pt x="52" y="134"/>
                  <a:pt x="45" y="137"/>
                </a:cubicBezTo>
                <a:cubicBezTo>
                  <a:pt x="42" y="128"/>
                  <a:pt x="40" y="119"/>
                  <a:pt x="40" y="108"/>
                </a:cubicBezTo>
                <a:cubicBezTo>
                  <a:pt x="68" y="108"/>
                  <a:pt x="68" y="108"/>
                  <a:pt x="68" y="108"/>
                </a:cubicBezTo>
                <a:lnTo>
                  <a:pt x="68" y="132"/>
                </a:lnTo>
                <a:close/>
                <a:moveTo>
                  <a:pt x="68" y="100"/>
                </a:moveTo>
                <a:cubicBezTo>
                  <a:pt x="40" y="100"/>
                  <a:pt x="40" y="100"/>
                  <a:pt x="40" y="100"/>
                </a:cubicBezTo>
                <a:cubicBezTo>
                  <a:pt x="40" y="89"/>
                  <a:pt x="42" y="80"/>
                  <a:pt x="45" y="71"/>
                </a:cubicBezTo>
                <a:cubicBezTo>
                  <a:pt x="52" y="74"/>
                  <a:pt x="60" y="75"/>
                  <a:pt x="68" y="76"/>
                </a:cubicBezTo>
                <a:lnTo>
                  <a:pt x="68" y="100"/>
                </a:lnTo>
                <a:close/>
                <a:moveTo>
                  <a:pt x="68" y="68"/>
                </a:moveTo>
                <a:cubicBezTo>
                  <a:pt x="61" y="67"/>
                  <a:pt x="53" y="66"/>
                  <a:pt x="47" y="64"/>
                </a:cubicBezTo>
                <a:cubicBezTo>
                  <a:pt x="52" y="51"/>
                  <a:pt x="60" y="43"/>
                  <a:pt x="68" y="41"/>
                </a:cubicBezTo>
                <a:lnTo>
                  <a:pt x="68" y="68"/>
                </a:lnTo>
                <a:close/>
                <a:moveTo>
                  <a:pt x="112" y="55"/>
                </a:moveTo>
                <a:cubicBezTo>
                  <a:pt x="110" y="57"/>
                  <a:pt x="107" y="59"/>
                  <a:pt x="104" y="60"/>
                </a:cubicBezTo>
                <a:cubicBezTo>
                  <a:pt x="101" y="54"/>
                  <a:pt x="98" y="49"/>
                  <a:pt x="94" y="44"/>
                </a:cubicBezTo>
                <a:cubicBezTo>
                  <a:pt x="101" y="47"/>
                  <a:pt x="107" y="50"/>
                  <a:pt x="112" y="55"/>
                </a:cubicBezTo>
                <a:moveTo>
                  <a:pt x="76" y="41"/>
                </a:moveTo>
                <a:cubicBezTo>
                  <a:pt x="84" y="43"/>
                  <a:pt x="92" y="51"/>
                  <a:pt x="97" y="64"/>
                </a:cubicBezTo>
                <a:cubicBezTo>
                  <a:pt x="91" y="66"/>
                  <a:pt x="83" y="67"/>
                  <a:pt x="76" y="68"/>
                </a:cubicBezTo>
                <a:lnTo>
                  <a:pt x="76" y="41"/>
                </a:lnTo>
                <a:close/>
                <a:moveTo>
                  <a:pt x="76" y="76"/>
                </a:moveTo>
                <a:cubicBezTo>
                  <a:pt x="84" y="75"/>
                  <a:pt x="92" y="74"/>
                  <a:pt x="99" y="71"/>
                </a:cubicBezTo>
                <a:cubicBezTo>
                  <a:pt x="102" y="80"/>
                  <a:pt x="104" y="89"/>
                  <a:pt x="104" y="100"/>
                </a:cubicBezTo>
                <a:cubicBezTo>
                  <a:pt x="76" y="100"/>
                  <a:pt x="76" y="100"/>
                  <a:pt x="76" y="100"/>
                </a:cubicBezTo>
                <a:lnTo>
                  <a:pt x="76" y="76"/>
                </a:lnTo>
                <a:close/>
                <a:moveTo>
                  <a:pt x="76" y="108"/>
                </a:moveTo>
                <a:cubicBezTo>
                  <a:pt x="104" y="108"/>
                  <a:pt x="104" y="108"/>
                  <a:pt x="104" y="108"/>
                </a:cubicBezTo>
                <a:cubicBezTo>
                  <a:pt x="104" y="119"/>
                  <a:pt x="102" y="128"/>
                  <a:pt x="99" y="137"/>
                </a:cubicBezTo>
                <a:cubicBezTo>
                  <a:pt x="92" y="134"/>
                  <a:pt x="84" y="133"/>
                  <a:pt x="76" y="132"/>
                </a:cubicBezTo>
                <a:lnTo>
                  <a:pt x="76" y="108"/>
                </a:lnTo>
                <a:close/>
                <a:moveTo>
                  <a:pt x="76" y="167"/>
                </a:moveTo>
                <a:cubicBezTo>
                  <a:pt x="76" y="140"/>
                  <a:pt x="76" y="140"/>
                  <a:pt x="76" y="140"/>
                </a:cubicBezTo>
                <a:cubicBezTo>
                  <a:pt x="83" y="141"/>
                  <a:pt x="91" y="142"/>
                  <a:pt x="97" y="144"/>
                </a:cubicBezTo>
                <a:cubicBezTo>
                  <a:pt x="92" y="157"/>
                  <a:pt x="84" y="165"/>
                  <a:pt x="76" y="167"/>
                </a:cubicBezTo>
                <a:moveTo>
                  <a:pt x="94" y="164"/>
                </a:moveTo>
                <a:cubicBezTo>
                  <a:pt x="98" y="159"/>
                  <a:pt x="101" y="154"/>
                  <a:pt x="104" y="148"/>
                </a:cubicBezTo>
                <a:cubicBezTo>
                  <a:pt x="107" y="149"/>
                  <a:pt x="110" y="151"/>
                  <a:pt x="112" y="153"/>
                </a:cubicBezTo>
                <a:cubicBezTo>
                  <a:pt x="107" y="158"/>
                  <a:pt x="101" y="161"/>
                  <a:pt x="94" y="164"/>
                </a:cubicBezTo>
                <a:moveTo>
                  <a:pt x="118" y="148"/>
                </a:moveTo>
                <a:cubicBezTo>
                  <a:pt x="115" y="145"/>
                  <a:pt x="111" y="142"/>
                  <a:pt x="107" y="140"/>
                </a:cubicBezTo>
                <a:cubicBezTo>
                  <a:pt x="110" y="131"/>
                  <a:pt x="112" y="120"/>
                  <a:pt x="112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5" y="124"/>
                  <a:pt x="128" y="138"/>
                  <a:pt x="118" y="148"/>
                </a:cubicBezTo>
                <a:moveTo>
                  <a:pt x="112" y="100"/>
                </a:moveTo>
                <a:cubicBezTo>
                  <a:pt x="112" y="88"/>
                  <a:pt x="110" y="77"/>
                  <a:pt x="107" y="68"/>
                </a:cubicBezTo>
                <a:cubicBezTo>
                  <a:pt x="111" y="66"/>
                  <a:pt x="115" y="63"/>
                  <a:pt x="118" y="60"/>
                </a:cubicBezTo>
                <a:cubicBezTo>
                  <a:pt x="128" y="70"/>
                  <a:pt x="135" y="84"/>
                  <a:pt x="136" y="100"/>
                </a:cubicBezTo>
                <a:lnTo>
                  <a:pt x="112" y="100"/>
                </a:lnTo>
                <a:close/>
                <a:moveTo>
                  <a:pt x="104" y="0"/>
                </a:moveTo>
                <a:cubicBezTo>
                  <a:pt x="81" y="0"/>
                  <a:pt x="60" y="11"/>
                  <a:pt x="47" y="28"/>
                </a:cubicBezTo>
                <a:cubicBezTo>
                  <a:pt x="53" y="26"/>
                  <a:pt x="59" y="25"/>
                  <a:pt x="66" y="24"/>
                </a:cubicBezTo>
                <a:cubicBezTo>
                  <a:pt x="65" y="24"/>
                  <a:pt x="64" y="23"/>
                  <a:pt x="64" y="23"/>
                </a:cubicBezTo>
                <a:cubicBezTo>
                  <a:pt x="69" y="18"/>
                  <a:pt x="75" y="15"/>
                  <a:pt x="82" y="12"/>
                </a:cubicBezTo>
                <a:cubicBezTo>
                  <a:pt x="79" y="15"/>
                  <a:pt x="76" y="20"/>
                  <a:pt x="74" y="24"/>
                </a:cubicBezTo>
                <a:cubicBezTo>
                  <a:pt x="77" y="24"/>
                  <a:pt x="80" y="24"/>
                  <a:pt x="83" y="25"/>
                </a:cubicBezTo>
                <a:cubicBezTo>
                  <a:pt x="87" y="16"/>
                  <a:pt x="93" y="10"/>
                  <a:pt x="100" y="9"/>
                </a:cubicBezTo>
                <a:cubicBezTo>
                  <a:pt x="100" y="29"/>
                  <a:pt x="100" y="29"/>
                  <a:pt x="100" y="29"/>
                </a:cubicBezTo>
                <a:cubicBezTo>
                  <a:pt x="103" y="30"/>
                  <a:pt x="105" y="31"/>
                  <a:pt x="108" y="33"/>
                </a:cubicBezTo>
                <a:cubicBezTo>
                  <a:pt x="108" y="9"/>
                  <a:pt x="108" y="9"/>
                  <a:pt x="108" y="9"/>
                </a:cubicBezTo>
                <a:cubicBezTo>
                  <a:pt x="116" y="11"/>
                  <a:pt x="124" y="19"/>
                  <a:pt x="129" y="32"/>
                </a:cubicBezTo>
                <a:cubicBezTo>
                  <a:pt x="124" y="33"/>
                  <a:pt x="119" y="35"/>
                  <a:pt x="113" y="35"/>
                </a:cubicBezTo>
                <a:cubicBezTo>
                  <a:pt x="116" y="37"/>
                  <a:pt x="119" y="39"/>
                  <a:pt x="122" y="42"/>
                </a:cubicBezTo>
                <a:cubicBezTo>
                  <a:pt x="125" y="41"/>
                  <a:pt x="128" y="40"/>
                  <a:pt x="131" y="39"/>
                </a:cubicBezTo>
                <a:cubicBezTo>
                  <a:pt x="133" y="44"/>
                  <a:pt x="134" y="49"/>
                  <a:pt x="135" y="54"/>
                </a:cubicBezTo>
                <a:cubicBezTo>
                  <a:pt x="140" y="61"/>
                  <a:pt x="144" y="68"/>
                  <a:pt x="147" y="76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67" y="91"/>
                  <a:pt x="161" y="105"/>
                  <a:pt x="151" y="115"/>
                </a:cubicBezTo>
                <a:cubicBezTo>
                  <a:pt x="150" y="120"/>
                  <a:pt x="149" y="124"/>
                  <a:pt x="148" y="129"/>
                </a:cubicBezTo>
                <a:cubicBezTo>
                  <a:pt x="165" y="116"/>
                  <a:pt x="176" y="95"/>
                  <a:pt x="176" y="72"/>
                </a:cubicBezTo>
                <a:cubicBezTo>
                  <a:pt x="176" y="32"/>
                  <a:pt x="144" y="0"/>
                  <a:pt x="104" y="0"/>
                </a:cubicBezTo>
                <a:moveTo>
                  <a:pt x="126" y="12"/>
                </a:moveTo>
                <a:cubicBezTo>
                  <a:pt x="133" y="15"/>
                  <a:pt x="139" y="18"/>
                  <a:pt x="144" y="23"/>
                </a:cubicBezTo>
                <a:cubicBezTo>
                  <a:pt x="142" y="25"/>
                  <a:pt x="139" y="27"/>
                  <a:pt x="136" y="28"/>
                </a:cubicBezTo>
                <a:cubicBezTo>
                  <a:pt x="133" y="22"/>
                  <a:pt x="130" y="17"/>
                  <a:pt x="126" y="12"/>
                </a:cubicBezTo>
                <a:moveTo>
                  <a:pt x="144" y="68"/>
                </a:moveTo>
                <a:cubicBezTo>
                  <a:pt x="144" y="56"/>
                  <a:pt x="142" y="45"/>
                  <a:pt x="139" y="36"/>
                </a:cubicBezTo>
                <a:cubicBezTo>
                  <a:pt x="143" y="34"/>
                  <a:pt x="147" y="31"/>
                  <a:pt x="150" y="28"/>
                </a:cubicBezTo>
                <a:cubicBezTo>
                  <a:pt x="160" y="38"/>
                  <a:pt x="167" y="52"/>
                  <a:pt x="168" y="68"/>
                </a:cubicBezTo>
                <a:lnTo>
                  <a:pt x="144" y="6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5" name="Google Shape;1015;p44"/>
          <p:cNvSpPr/>
          <p:nvPr/>
        </p:nvSpPr>
        <p:spPr>
          <a:xfrm>
            <a:off x="6649628" y="11387452"/>
            <a:ext cx="1033676" cy="1036798"/>
          </a:xfrm>
          <a:custGeom>
            <a:rect b="b" l="l" r="r" t="t"/>
            <a:pathLst>
              <a:path extrusionOk="0" h="176" w="176">
                <a:moveTo>
                  <a:pt x="98" y="105"/>
                </a:moveTo>
                <a:cubicBezTo>
                  <a:pt x="90" y="98"/>
                  <a:pt x="91" y="95"/>
                  <a:pt x="80" y="95"/>
                </a:cubicBezTo>
                <a:cubicBezTo>
                  <a:pt x="69" y="95"/>
                  <a:pt x="62" y="97"/>
                  <a:pt x="65" y="112"/>
                </a:cubicBezTo>
                <a:cubicBezTo>
                  <a:pt x="68" y="127"/>
                  <a:pt x="76" y="121"/>
                  <a:pt x="75" y="132"/>
                </a:cubicBezTo>
                <a:cubicBezTo>
                  <a:pt x="74" y="144"/>
                  <a:pt x="77" y="146"/>
                  <a:pt x="79" y="149"/>
                </a:cubicBezTo>
                <a:cubicBezTo>
                  <a:pt x="81" y="152"/>
                  <a:pt x="86" y="160"/>
                  <a:pt x="88" y="148"/>
                </a:cubicBezTo>
                <a:cubicBezTo>
                  <a:pt x="90" y="137"/>
                  <a:pt x="94" y="131"/>
                  <a:pt x="98" y="125"/>
                </a:cubicBezTo>
                <a:cubicBezTo>
                  <a:pt x="102" y="120"/>
                  <a:pt x="107" y="113"/>
                  <a:pt x="98" y="105"/>
                </a:cubicBezTo>
                <a:moveTo>
                  <a:pt x="132" y="105"/>
                </a:moveTo>
                <a:cubicBezTo>
                  <a:pt x="130" y="107"/>
                  <a:pt x="130" y="110"/>
                  <a:pt x="132" y="113"/>
                </a:cubicBezTo>
                <a:cubicBezTo>
                  <a:pt x="134" y="115"/>
                  <a:pt x="139" y="117"/>
                  <a:pt x="141" y="113"/>
                </a:cubicBezTo>
                <a:cubicBezTo>
                  <a:pt x="142" y="108"/>
                  <a:pt x="135" y="103"/>
                  <a:pt x="132" y="105"/>
                </a:cubicBezTo>
                <a:moveTo>
                  <a:pt x="69" y="79"/>
                </a:moveTo>
                <a:cubicBezTo>
                  <a:pt x="69" y="73"/>
                  <a:pt x="78" y="67"/>
                  <a:pt x="85" y="65"/>
                </a:cubicBezTo>
                <a:cubicBezTo>
                  <a:pt x="91" y="62"/>
                  <a:pt x="97" y="61"/>
                  <a:pt x="96" y="56"/>
                </a:cubicBezTo>
                <a:cubicBezTo>
                  <a:pt x="95" y="51"/>
                  <a:pt x="93" y="48"/>
                  <a:pt x="84" y="48"/>
                </a:cubicBezTo>
                <a:cubicBezTo>
                  <a:pt x="74" y="48"/>
                  <a:pt x="78" y="61"/>
                  <a:pt x="70" y="53"/>
                </a:cubicBezTo>
                <a:cubicBezTo>
                  <a:pt x="62" y="45"/>
                  <a:pt x="72" y="47"/>
                  <a:pt x="76" y="46"/>
                </a:cubicBezTo>
                <a:cubicBezTo>
                  <a:pt x="80" y="44"/>
                  <a:pt x="84" y="37"/>
                  <a:pt x="77" y="36"/>
                </a:cubicBezTo>
                <a:cubicBezTo>
                  <a:pt x="70" y="36"/>
                  <a:pt x="71" y="39"/>
                  <a:pt x="66" y="37"/>
                </a:cubicBezTo>
                <a:cubicBezTo>
                  <a:pt x="60" y="35"/>
                  <a:pt x="58" y="44"/>
                  <a:pt x="54" y="43"/>
                </a:cubicBezTo>
                <a:cubicBezTo>
                  <a:pt x="52" y="42"/>
                  <a:pt x="46" y="38"/>
                  <a:pt x="42" y="33"/>
                </a:cubicBezTo>
                <a:cubicBezTo>
                  <a:pt x="33" y="40"/>
                  <a:pt x="27" y="49"/>
                  <a:pt x="22" y="59"/>
                </a:cubicBezTo>
                <a:cubicBezTo>
                  <a:pt x="23" y="72"/>
                  <a:pt x="31" y="79"/>
                  <a:pt x="31" y="79"/>
                </a:cubicBezTo>
                <a:cubicBezTo>
                  <a:pt x="31" y="79"/>
                  <a:pt x="35" y="88"/>
                  <a:pt x="57" y="99"/>
                </a:cubicBezTo>
                <a:cubicBezTo>
                  <a:pt x="57" y="99"/>
                  <a:pt x="61" y="99"/>
                  <a:pt x="56" y="94"/>
                </a:cubicBezTo>
                <a:cubicBezTo>
                  <a:pt x="51" y="89"/>
                  <a:pt x="46" y="83"/>
                  <a:pt x="52" y="79"/>
                </a:cubicBezTo>
                <a:cubicBezTo>
                  <a:pt x="58" y="76"/>
                  <a:pt x="60" y="76"/>
                  <a:pt x="62" y="82"/>
                </a:cubicBezTo>
                <a:cubicBezTo>
                  <a:pt x="63" y="88"/>
                  <a:pt x="68" y="85"/>
                  <a:pt x="69" y="79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160" y="81"/>
                </a:moveTo>
                <a:cubicBezTo>
                  <a:pt x="160" y="81"/>
                  <a:pt x="160" y="80"/>
                  <a:pt x="159" y="79"/>
                </a:cubicBezTo>
                <a:cubicBezTo>
                  <a:pt x="159" y="78"/>
                  <a:pt x="159" y="76"/>
                  <a:pt x="159" y="75"/>
                </a:cubicBezTo>
                <a:cubicBezTo>
                  <a:pt x="159" y="74"/>
                  <a:pt x="158" y="73"/>
                  <a:pt x="158" y="72"/>
                </a:cubicBezTo>
                <a:cubicBezTo>
                  <a:pt x="158" y="71"/>
                  <a:pt x="158" y="70"/>
                  <a:pt x="157" y="68"/>
                </a:cubicBezTo>
                <a:cubicBezTo>
                  <a:pt x="157" y="67"/>
                  <a:pt x="157" y="67"/>
                  <a:pt x="157" y="66"/>
                </a:cubicBezTo>
                <a:cubicBezTo>
                  <a:pt x="156" y="64"/>
                  <a:pt x="155" y="62"/>
                  <a:pt x="155" y="60"/>
                </a:cubicBezTo>
                <a:cubicBezTo>
                  <a:pt x="154" y="60"/>
                  <a:pt x="154" y="59"/>
                  <a:pt x="153" y="58"/>
                </a:cubicBezTo>
                <a:cubicBezTo>
                  <a:pt x="153" y="57"/>
                  <a:pt x="152" y="56"/>
                  <a:pt x="152" y="55"/>
                </a:cubicBezTo>
                <a:cubicBezTo>
                  <a:pt x="151" y="54"/>
                  <a:pt x="151" y="53"/>
                  <a:pt x="150" y="52"/>
                </a:cubicBezTo>
                <a:cubicBezTo>
                  <a:pt x="150" y="51"/>
                  <a:pt x="149" y="50"/>
                  <a:pt x="149" y="50"/>
                </a:cubicBezTo>
                <a:cubicBezTo>
                  <a:pt x="148" y="49"/>
                  <a:pt x="148" y="48"/>
                  <a:pt x="147" y="47"/>
                </a:cubicBezTo>
                <a:cubicBezTo>
                  <a:pt x="147" y="46"/>
                  <a:pt x="146" y="46"/>
                  <a:pt x="146" y="45"/>
                </a:cubicBezTo>
                <a:cubicBezTo>
                  <a:pt x="143" y="41"/>
                  <a:pt x="140" y="38"/>
                  <a:pt x="136" y="35"/>
                </a:cubicBezTo>
                <a:cubicBezTo>
                  <a:pt x="136" y="35"/>
                  <a:pt x="136" y="34"/>
                  <a:pt x="136" y="34"/>
                </a:cubicBezTo>
                <a:cubicBezTo>
                  <a:pt x="134" y="33"/>
                  <a:pt x="133" y="32"/>
                  <a:pt x="132" y="31"/>
                </a:cubicBezTo>
                <a:cubicBezTo>
                  <a:pt x="132" y="31"/>
                  <a:pt x="132" y="31"/>
                  <a:pt x="132" y="31"/>
                </a:cubicBezTo>
                <a:cubicBezTo>
                  <a:pt x="126" y="26"/>
                  <a:pt x="120" y="23"/>
                  <a:pt x="113" y="20"/>
                </a:cubicBezTo>
                <a:cubicBezTo>
                  <a:pt x="111" y="24"/>
                  <a:pt x="109" y="28"/>
                  <a:pt x="106" y="29"/>
                </a:cubicBezTo>
                <a:cubicBezTo>
                  <a:pt x="103" y="31"/>
                  <a:pt x="103" y="39"/>
                  <a:pt x="110" y="38"/>
                </a:cubicBezTo>
                <a:cubicBezTo>
                  <a:pt x="110" y="38"/>
                  <a:pt x="108" y="40"/>
                  <a:pt x="110" y="48"/>
                </a:cubicBezTo>
                <a:cubicBezTo>
                  <a:pt x="112" y="55"/>
                  <a:pt x="115" y="57"/>
                  <a:pt x="125" y="52"/>
                </a:cubicBezTo>
                <a:cubicBezTo>
                  <a:pt x="129" y="51"/>
                  <a:pt x="132" y="52"/>
                  <a:pt x="132" y="56"/>
                </a:cubicBezTo>
                <a:cubicBezTo>
                  <a:pt x="131" y="65"/>
                  <a:pt x="124" y="65"/>
                  <a:pt x="129" y="80"/>
                </a:cubicBezTo>
                <a:cubicBezTo>
                  <a:pt x="133" y="89"/>
                  <a:pt x="141" y="92"/>
                  <a:pt x="144" y="99"/>
                </a:cubicBezTo>
                <a:cubicBezTo>
                  <a:pt x="145" y="103"/>
                  <a:pt x="151" y="107"/>
                  <a:pt x="157" y="109"/>
                </a:cubicBezTo>
                <a:cubicBezTo>
                  <a:pt x="157" y="107"/>
                  <a:pt x="158" y="105"/>
                  <a:pt x="158" y="103"/>
                </a:cubicBezTo>
                <a:cubicBezTo>
                  <a:pt x="158" y="103"/>
                  <a:pt x="159" y="102"/>
                  <a:pt x="159" y="101"/>
                </a:cubicBezTo>
                <a:cubicBezTo>
                  <a:pt x="159" y="100"/>
                  <a:pt x="159" y="98"/>
                  <a:pt x="159" y="97"/>
                </a:cubicBezTo>
                <a:cubicBezTo>
                  <a:pt x="160" y="96"/>
                  <a:pt x="160" y="95"/>
                  <a:pt x="160" y="95"/>
                </a:cubicBezTo>
                <a:cubicBezTo>
                  <a:pt x="160" y="92"/>
                  <a:pt x="160" y="90"/>
                  <a:pt x="160" y="88"/>
                </a:cubicBezTo>
                <a:cubicBezTo>
                  <a:pt x="160" y="86"/>
                  <a:pt x="160" y="84"/>
                  <a:pt x="160" y="81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6" name="Google Shape;1016;p44"/>
          <p:cNvSpPr/>
          <p:nvPr/>
        </p:nvSpPr>
        <p:spPr>
          <a:xfrm>
            <a:off x="8620167" y="11387452"/>
            <a:ext cx="1033676" cy="1036798"/>
          </a:xfrm>
          <a:custGeom>
            <a:rect b="b" l="l" r="r" t="t"/>
            <a:pathLst>
              <a:path extrusionOk="0" h="176" w="176">
                <a:moveTo>
                  <a:pt x="140" y="40"/>
                </a:moveTo>
                <a:cubicBezTo>
                  <a:pt x="164" y="40"/>
                  <a:pt x="164" y="40"/>
                  <a:pt x="164" y="40"/>
                </a:cubicBezTo>
                <a:cubicBezTo>
                  <a:pt x="166" y="40"/>
                  <a:pt x="168" y="38"/>
                  <a:pt x="168" y="36"/>
                </a:cubicBezTo>
                <a:cubicBezTo>
                  <a:pt x="168" y="34"/>
                  <a:pt x="166" y="32"/>
                  <a:pt x="164" y="32"/>
                </a:cubicBezTo>
                <a:cubicBezTo>
                  <a:pt x="150" y="32"/>
                  <a:pt x="150" y="32"/>
                  <a:pt x="150" y="32"/>
                </a:cubicBezTo>
                <a:cubicBezTo>
                  <a:pt x="175" y="7"/>
                  <a:pt x="175" y="7"/>
                  <a:pt x="175" y="7"/>
                </a:cubicBezTo>
                <a:cubicBezTo>
                  <a:pt x="176" y="6"/>
                  <a:pt x="176" y="5"/>
                  <a:pt x="176" y="4"/>
                </a:cubicBez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0" y="0"/>
                  <a:pt x="169" y="1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10"/>
                  <a:pt x="142" y="8"/>
                  <a:pt x="140" y="8"/>
                </a:cubicBezTo>
                <a:cubicBezTo>
                  <a:pt x="138" y="8"/>
                  <a:pt x="136" y="10"/>
                  <a:pt x="136" y="12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8"/>
                  <a:pt x="138" y="40"/>
                  <a:pt x="140" y="40"/>
                </a:cubicBezTo>
                <a:moveTo>
                  <a:pt x="26" y="32"/>
                </a:moveTo>
                <a:cubicBezTo>
                  <a:pt x="12" y="32"/>
                  <a:pt x="12" y="32"/>
                  <a:pt x="12" y="32"/>
                </a:cubicBezTo>
                <a:cubicBezTo>
                  <a:pt x="10" y="32"/>
                  <a:pt x="8" y="34"/>
                  <a:pt x="8" y="36"/>
                </a:cubicBezTo>
                <a:cubicBezTo>
                  <a:pt x="8" y="38"/>
                  <a:pt x="10" y="40"/>
                  <a:pt x="12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0"/>
                  <a:pt x="38" y="8"/>
                  <a:pt x="36" y="8"/>
                </a:cubicBezTo>
                <a:cubicBezTo>
                  <a:pt x="34" y="8"/>
                  <a:pt x="32" y="10"/>
                  <a:pt x="32" y="12"/>
                </a:cubicBezTo>
                <a:cubicBezTo>
                  <a:pt x="32" y="26"/>
                  <a:pt x="32" y="26"/>
                  <a:pt x="32" y="26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0" y="6"/>
                  <a:pt x="1" y="7"/>
                </a:cubicBezTo>
                <a:lnTo>
                  <a:pt x="26" y="32"/>
                </a:lnTo>
                <a:close/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69" y="53"/>
                </a:moveTo>
                <a:cubicBezTo>
                  <a:pt x="68" y="55"/>
                  <a:pt x="67" y="57"/>
                  <a:pt x="66" y="59"/>
                </a:cubicBezTo>
                <a:cubicBezTo>
                  <a:pt x="65" y="58"/>
                  <a:pt x="64" y="58"/>
                  <a:pt x="63" y="57"/>
                </a:cubicBezTo>
                <a:cubicBezTo>
                  <a:pt x="65" y="55"/>
                  <a:pt x="67" y="54"/>
                  <a:pt x="69" y="53"/>
                </a:cubicBezTo>
                <a:moveTo>
                  <a:pt x="57" y="63"/>
                </a:moveTo>
                <a:cubicBezTo>
                  <a:pt x="59" y="64"/>
                  <a:pt x="61" y="65"/>
                  <a:pt x="63" y="66"/>
                </a:cubicBezTo>
                <a:cubicBezTo>
                  <a:pt x="61" y="72"/>
                  <a:pt x="60" y="78"/>
                  <a:pt x="60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9" y="76"/>
                  <a:pt x="52" y="68"/>
                  <a:pt x="57" y="63"/>
                </a:cubicBezTo>
                <a:moveTo>
                  <a:pt x="48" y="92"/>
                </a:moveTo>
                <a:cubicBezTo>
                  <a:pt x="60" y="92"/>
                  <a:pt x="60" y="92"/>
                  <a:pt x="60" y="92"/>
                </a:cubicBezTo>
                <a:cubicBezTo>
                  <a:pt x="60" y="98"/>
                  <a:pt x="61" y="104"/>
                  <a:pt x="63" y="110"/>
                </a:cubicBezTo>
                <a:cubicBezTo>
                  <a:pt x="61" y="111"/>
                  <a:pt x="59" y="112"/>
                  <a:pt x="57" y="113"/>
                </a:cubicBezTo>
                <a:cubicBezTo>
                  <a:pt x="52" y="108"/>
                  <a:pt x="49" y="100"/>
                  <a:pt x="48" y="92"/>
                </a:cubicBezTo>
                <a:moveTo>
                  <a:pt x="63" y="119"/>
                </a:moveTo>
                <a:cubicBezTo>
                  <a:pt x="64" y="118"/>
                  <a:pt x="65" y="118"/>
                  <a:pt x="66" y="117"/>
                </a:cubicBezTo>
                <a:cubicBezTo>
                  <a:pt x="67" y="119"/>
                  <a:pt x="68" y="121"/>
                  <a:pt x="69" y="123"/>
                </a:cubicBezTo>
                <a:cubicBezTo>
                  <a:pt x="67" y="122"/>
                  <a:pt x="65" y="121"/>
                  <a:pt x="63" y="119"/>
                </a:cubicBezTo>
                <a:moveTo>
                  <a:pt x="84" y="127"/>
                </a:moveTo>
                <a:cubicBezTo>
                  <a:pt x="80" y="125"/>
                  <a:pt x="76" y="121"/>
                  <a:pt x="73" y="114"/>
                </a:cubicBezTo>
                <a:cubicBezTo>
                  <a:pt x="76" y="113"/>
                  <a:pt x="80" y="112"/>
                  <a:pt x="84" y="112"/>
                </a:cubicBezTo>
                <a:lnTo>
                  <a:pt x="84" y="127"/>
                </a:lnTo>
                <a:close/>
                <a:moveTo>
                  <a:pt x="84" y="104"/>
                </a:moveTo>
                <a:cubicBezTo>
                  <a:pt x="79" y="104"/>
                  <a:pt x="75" y="105"/>
                  <a:pt x="70" y="107"/>
                </a:cubicBezTo>
                <a:cubicBezTo>
                  <a:pt x="69" y="102"/>
                  <a:pt x="69" y="97"/>
                  <a:pt x="68" y="92"/>
                </a:cubicBezTo>
                <a:cubicBezTo>
                  <a:pt x="84" y="92"/>
                  <a:pt x="84" y="92"/>
                  <a:pt x="84" y="92"/>
                </a:cubicBezTo>
                <a:lnTo>
                  <a:pt x="84" y="104"/>
                </a:lnTo>
                <a:close/>
                <a:moveTo>
                  <a:pt x="84" y="84"/>
                </a:moveTo>
                <a:cubicBezTo>
                  <a:pt x="68" y="84"/>
                  <a:pt x="68" y="84"/>
                  <a:pt x="68" y="84"/>
                </a:cubicBezTo>
                <a:cubicBezTo>
                  <a:pt x="69" y="79"/>
                  <a:pt x="69" y="74"/>
                  <a:pt x="70" y="69"/>
                </a:cubicBezTo>
                <a:cubicBezTo>
                  <a:pt x="75" y="71"/>
                  <a:pt x="79" y="72"/>
                  <a:pt x="84" y="72"/>
                </a:cubicBezTo>
                <a:lnTo>
                  <a:pt x="84" y="84"/>
                </a:lnTo>
                <a:close/>
                <a:moveTo>
                  <a:pt x="84" y="64"/>
                </a:moveTo>
                <a:cubicBezTo>
                  <a:pt x="80" y="64"/>
                  <a:pt x="76" y="63"/>
                  <a:pt x="73" y="62"/>
                </a:cubicBezTo>
                <a:cubicBezTo>
                  <a:pt x="76" y="55"/>
                  <a:pt x="80" y="51"/>
                  <a:pt x="84" y="49"/>
                </a:cubicBezTo>
                <a:lnTo>
                  <a:pt x="84" y="64"/>
                </a:lnTo>
                <a:close/>
                <a:moveTo>
                  <a:pt x="128" y="84"/>
                </a:moveTo>
                <a:cubicBezTo>
                  <a:pt x="116" y="84"/>
                  <a:pt x="116" y="84"/>
                  <a:pt x="116" y="84"/>
                </a:cubicBezTo>
                <a:cubicBezTo>
                  <a:pt x="116" y="78"/>
                  <a:pt x="115" y="72"/>
                  <a:pt x="113" y="66"/>
                </a:cubicBezTo>
                <a:cubicBezTo>
                  <a:pt x="115" y="65"/>
                  <a:pt x="117" y="64"/>
                  <a:pt x="119" y="63"/>
                </a:cubicBezTo>
                <a:cubicBezTo>
                  <a:pt x="124" y="68"/>
                  <a:pt x="127" y="76"/>
                  <a:pt x="128" y="84"/>
                </a:cubicBezTo>
                <a:moveTo>
                  <a:pt x="113" y="57"/>
                </a:moveTo>
                <a:cubicBezTo>
                  <a:pt x="112" y="58"/>
                  <a:pt x="111" y="58"/>
                  <a:pt x="110" y="59"/>
                </a:cubicBezTo>
                <a:cubicBezTo>
                  <a:pt x="109" y="57"/>
                  <a:pt x="108" y="55"/>
                  <a:pt x="107" y="53"/>
                </a:cubicBezTo>
                <a:cubicBezTo>
                  <a:pt x="109" y="54"/>
                  <a:pt x="111" y="55"/>
                  <a:pt x="113" y="57"/>
                </a:cubicBezTo>
                <a:moveTo>
                  <a:pt x="92" y="49"/>
                </a:moveTo>
                <a:cubicBezTo>
                  <a:pt x="96" y="51"/>
                  <a:pt x="100" y="55"/>
                  <a:pt x="103" y="62"/>
                </a:cubicBezTo>
                <a:cubicBezTo>
                  <a:pt x="100" y="63"/>
                  <a:pt x="96" y="64"/>
                  <a:pt x="92" y="64"/>
                </a:cubicBezTo>
                <a:lnTo>
                  <a:pt x="92" y="49"/>
                </a:lnTo>
                <a:close/>
                <a:moveTo>
                  <a:pt x="92" y="72"/>
                </a:moveTo>
                <a:cubicBezTo>
                  <a:pt x="97" y="72"/>
                  <a:pt x="101" y="71"/>
                  <a:pt x="106" y="69"/>
                </a:cubicBezTo>
                <a:cubicBezTo>
                  <a:pt x="107" y="74"/>
                  <a:pt x="107" y="79"/>
                  <a:pt x="108" y="84"/>
                </a:cubicBezTo>
                <a:cubicBezTo>
                  <a:pt x="92" y="84"/>
                  <a:pt x="92" y="84"/>
                  <a:pt x="92" y="84"/>
                </a:cubicBezTo>
                <a:lnTo>
                  <a:pt x="92" y="72"/>
                </a:lnTo>
                <a:close/>
                <a:moveTo>
                  <a:pt x="92" y="127"/>
                </a:moveTo>
                <a:cubicBezTo>
                  <a:pt x="92" y="112"/>
                  <a:pt x="92" y="112"/>
                  <a:pt x="92" y="112"/>
                </a:cubicBezTo>
                <a:cubicBezTo>
                  <a:pt x="96" y="112"/>
                  <a:pt x="100" y="113"/>
                  <a:pt x="103" y="114"/>
                </a:cubicBezTo>
                <a:cubicBezTo>
                  <a:pt x="100" y="121"/>
                  <a:pt x="96" y="125"/>
                  <a:pt x="92" y="127"/>
                </a:cubicBezTo>
                <a:moveTo>
                  <a:pt x="92" y="104"/>
                </a:moveTo>
                <a:cubicBezTo>
                  <a:pt x="92" y="92"/>
                  <a:pt x="92" y="92"/>
                  <a:pt x="92" y="92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07" y="97"/>
                  <a:pt x="107" y="102"/>
                  <a:pt x="106" y="107"/>
                </a:cubicBezTo>
                <a:cubicBezTo>
                  <a:pt x="101" y="105"/>
                  <a:pt x="97" y="104"/>
                  <a:pt x="92" y="104"/>
                </a:cubicBezTo>
                <a:moveTo>
                  <a:pt x="107" y="123"/>
                </a:moveTo>
                <a:cubicBezTo>
                  <a:pt x="108" y="121"/>
                  <a:pt x="109" y="119"/>
                  <a:pt x="110" y="117"/>
                </a:cubicBezTo>
                <a:cubicBezTo>
                  <a:pt x="111" y="118"/>
                  <a:pt x="112" y="118"/>
                  <a:pt x="113" y="119"/>
                </a:cubicBezTo>
                <a:cubicBezTo>
                  <a:pt x="111" y="121"/>
                  <a:pt x="109" y="122"/>
                  <a:pt x="107" y="123"/>
                </a:cubicBezTo>
                <a:moveTo>
                  <a:pt x="119" y="113"/>
                </a:moveTo>
                <a:cubicBezTo>
                  <a:pt x="117" y="112"/>
                  <a:pt x="115" y="111"/>
                  <a:pt x="113" y="110"/>
                </a:cubicBezTo>
                <a:cubicBezTo>
                  <a:pt x="115" y="104"/>
                  <a:pt x="116" y="98"/>
                  <a:pt x="116" y="92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27" y="100"/>
                  <a:pt x="124" y="108"/>
                  <a:pt x="119" y="113"/>
                </a:cubicBezTo>
                <a:moveTo>
                  <a:pt x="36" y="136"/>
                </a:moveTo>
                <a:cubicBezTo>
                  <a:pt x="12" y="136"/>
                  <a:pt x="12" y="136"/>
                  <a:pt x="12" y="136"/>
                </a:cubicBezTo>
                <a:cubicBezTo>
                  <a:pt x="10" y="136"/>
                  <a:pt x="8" y="138"/>
                  <a:pt x="8" y="140"/>
                </a:cubicBezTo>
                <a:cubicBezTo>
                  <a:pt x="8" y="142"/>
                  <a:pt x="10" y="144"/>
                  <a:pt x="12" y="144"/>
                </a:cubicBezTo>
                <a:cubicBezTo>
                  <a:pt x="26" y="144"/>
                  <a:pt x="26" y="144"/>
                  <a:pt x="26" y="144"/>
                </a:cubicBezTo>
                <a:cubicBezTo>
                  <a:pt x="1" y="169"/>
                  <a:pt x="1" y="169"/>
                  <a:pt x="1" y="169"/>
                </a:cubicBezTo>
                <a:cubicBezTo>
                  <a:pt x="0" y="170"/>
                  <a:pt x="0" y="171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5" y="176"/>
                  <a:pt x="6" y="176"/>
                  <a:pt x="7" y="175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164"/>
                  <a:pt x="32" y="164"/>
                  <a:pt x="32" y="164"/>
                </a:cubicBezTo>
                <a:cubicBezTo>
                  <a:pt x="32" y="166"/>
                  <a:pt x="34" y="168"/>
                  <a:pt x="36" y="168"/>
                </a:cubicBezTo>
                <a:cubicBezTo>
                  <a:pt x="38" y="168"/>
                  <a:pt x="40" y="166"/>
                  <a:pt x="40" y="164"/>
                </a:cubicBezTo>
                <a:cubicBezTo>
                  <a:pt x="40" y="140"/>
                  <a:pt x="40" y="140"/>
                  <a:pt x="40" y="140"/>
                </a:cubicBezTo>
                <a:cubicBezTo>
                  <a:pt x="40" y="138"/>
                  <a:pt x="38" y="136"/>
                  <a:pt x="36" y="136"/>
                </a:cubicBezTo>
                <a:moveTo>
                  <a:pt x="150" y="144"/>
                </a:moveTo>
                <a:cubicBezTo>
                  <a:pt x="164" y="144"/>
                  <a:pt x="164" y="144"/>
                  <a:pt x="164" y="144"/>
                </a:cubicBezTo>
                <a:cubicBezTo>
                  <a:pt x="166" y="144"/>
                  <a:pt x="168" y="142"/>
                  <a:pt x="168" y="140"/>
                </a:cubicBezTo>
                <a:cubicBezTo>
                  <a:pt x="168" y="138"/>
                  <a:pt x="166" y="136"/>
                  <a:pt x="164" y="136"/>
                </a:cubicBezTo>
                <a:cubicBezTo>
                  <a:pt x="140" y="136"/>
                  <a:pt x="140" y="136"/>
                  <a:pt x="140" y="136"/>
                </a:cubicBezTo>
                <a:cubicBezTo>
                  <a:pt x="138" y="136"/>
                  <a:pt x="136" y="138"/>
                  <a:pt x="136" y="140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36" y="166"/>
                  <a:pt x="138" y="168"/>
                  <a:pt x="140" y="168"/>
                </a:cubicBezTo>
                <a:cubicBezTo>
                  <a:pt x="142" y="168"/>
                  <a:pt x="144" y="166"/>
                  <a:pt x="144" y="164"/>
                </a:cubicBezTo>
                <a:cubicBezTo>
                  <a:pt x="144" y="150"/>
                  <a:pt x="144" y="150"/>
                  <a:pt x="144" y="150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lnTo>
                  <a:pt x="150" y="1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7" name="Google Shape;1017;p44"/>
          <p:cNvSpPr/>
          <p:nvPr/>
        </p:nvSpPr>
        <p:spPr>
          <a:xfrm>
            <a:off x="10734360" y="11387452"/>
            <a:ext cx="752616" cy="1036798"/>
          </a:xfrm>
          <a:custGeom>
            <a:rect b="b" l="l" r="r" t="t"/>
            <a:pathLst>
              <a:path extrusionOk="0" h="176" w="128">
                <a:moveTo>
                  <a:pt x="85" y="27"/>
                </a:moveTo>
                <a:cubicBezTo>
                  <a:pt x="85" y="27"/>
                  <a:pt x="84" y="28"/>
                  <a:pt x="85" y="32"/>
                </a:cubicBezTo>
                <a:cubicBezTo>
                  <a:pt x="87" y="37"/>
                  <a:pt x="89" y="38"/>
                  <a:pt x="95" y="35"/>
                </a:cubicBezTo>
                <a:cubicBezTo>
                  <a:pt x="97" y="34"/>
                  <a:pt x="99" y="35"/>
                  <a:pt x="99" y="37"/>
                </a:cubicBezTo>
                <a:cubicBezTo>
                  <a:pt x="98" y="43"/>
                  <a:pt x="94" y="43"/>
                  <a:pt x="97" y="51"/>
                </a:cubicBezTo>
                <a:cubicBezTo>
                  <a:pt x="99" y="57"/>
                  <a:pt x="104" y="59"/>
                  <a:pt x="106" y="63"/>
                </a:cubicBezTo>
                <a:cubicBezTo>
                  <a:pt x="107" y="65"/>
                  <a:pt x="108" y="66"/>
                  <a:pt x="110" y="67"/>
                </a:cubicBezTo>
                <a:cubicBezTo>
                  <a:pt x="111" y="64"/>
                  <a:pt x="112" y="60"/>
                  <a:pt x="112" y="56"/>
                </a:cubicBezTo>
                <a:cubicBezTo>
                  <a:pt x="112" y="39"/>
                  <a:pt x="101" y="24"/>
                  <a:pt x="86" y="18"/>
                </a:cubicBezTo>
                <a:cubicBezTo>
                  <a:pt x="85" y="20"/>
                  <a:pt x="84" y="21"/>
                  <a:pt x="83" y="21"/>
                </a:cubicBezTo>
                <a:cubicBezTo>
                  <a:pt x="81" y="22"/>
                  <a:pt x="81" y="27"/>
                  <a:pt x="85" y="27"/>
                </a:cubicBezTo>
                <a:moveTo>
                  <a:pt x="67" y="61"/>
                </a:moveTo>
                <a:cubicBezTo>
                  <a:pt x="61" y="61"/>
                  <a:pt x="56" y="62"/>
                  <a:pt x="58" y="71"/>
                </a:cubicBezTo>
                <a:cubicBezTo>
                  <a:pt x="60" y="80"/>
                  <a:pt x="65" y="76"/>
                  <a:pt x="64" y="83"/>
                </a:cubicBezTo>
                <a:cubicBezTo>
                  <a:pt x="64" y="90"/>
                  <a:pt x="65" y="91"/>
                  <a:pt x="66" y="93"/>
                </a:cubicBezTo>
                <a:cubicBezTo>
                  <a:pt x="67" y="94"/>
                  <a:pt x="68" y="96"/>
                  <a:pt x="70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1" y="96"/>
                  <a:pt x="72" y="95"/>
                  <a:pt x="72" y="92"/>
                </a:cubicBezTo>
                <a:cubicBezTo>
                  <a:pt x="73" y="86"/>
                  <a:pt x="75" y="82"/>
                  <a:pt x="78" y="79"/>
                </a:cubicBezTo>
                <a:cubicBezTo>
                  <a:pt x="81" y="75"/>
                  <a:pt x="83" y="71"/>
                  <a:pt x="78" y="67"/>
                </a:cubicBezTo>
                <a:cubicBezTo>
                  <a:pt x="73" y="62"/>
                  <a:pt x="74" y="61"/>
                  <a:pt x="67" y="61"/>
                </a:cubicBezTo>
                <a:moveTo>
                  <a:pt x="99" y="66"/>
                </a:moveTo>
                <a:cubicBezTo>
                  <a:pt x="97" y="67"/>
                  <a:pt x="97" y="70"/>
                  <a:pt x="99" y="71"/>
                </a:cubicBezTo>
                <a:cubicBezTo>
                  <a:pt x="100" y="72"/>
                  <a:pt x="103" y="74"/>
                  <a:pt x="104" y="71"/>
                </a:cubicBezTo>
                <a:cubicBezTo>
                  <a:pt x="105" y="68"/>
                  <a:pt x="101" y="65"/>
                  <a:pt x="99" y="66"/>
                </a:cubicBezTo>
                <a:moveTo>
                  <a:pt x="72" y="112"/>
                </a:moveTo>
                <a:cubicBezTo>
                  <a:pt x="103" y="112"/>
                  <a:pt x="128" y="87"/>
                  <a:pt x="128" y="56"/>
                </a:cubicBezTo>
                <a:cubicBezTo>
                  <a:pt x="128" y="25"/>
                  <a:pt x="103" y="0"/>
                  <a:pt x="72" y="0"/>
                </a:cubicBezTo>
                <a:cubicBezTo>
                  <a:pt x="41" y="0"/>
                  <a:pt x="16" y="25"/>
                  <a:pt x="16" y="56"/>
                </a:cubicBezTo>
                <a:cubicBezTo>
                  <a:pt x="16" y="87"/>
                  <a:pt x="41" y="112"/>
                  <a:pt x="72" y="112"/>
                </a:cubicBezTo>
                <a:moveTo>
                  <a:pt x="72" y="8"/>
                </a:moveTo>
                <a:cubicBezTo>
                  <a:pt x="99" y="8"/>
                  <a:pt x="120" y="29"/>
                  <a:pt x="120" y="56"/>
                </a:cubicBezTo>
                <a:cubicBezTo>
                  <a:pt x="120" y="83"/>
                  <a:pt x="99" y="104"/>
                  <a:pt x="72" y="104"/>
                </a:cubicBezTo>
                <a:cubicBezTo>
                  <a:pt x="45" y="104"/>
                  <a:pt x="24" y="83"/>
                  <a:pt x="24" y="56"/>
                </a:cubicBezTo>
                <a:cubicBezTo>
                  <a:pt x="24" y="29"/>
                  <a:pt x="45" y="8"/>
                  <a:pt x="72" y="8"/>
                </a:cubicBezTo>
                <a:moveTo>
                  <a:pt x="122" y="98"/>
                </a:moveTo>
                <a:cubicBezTo>
                  <a:pt x="121" y="98"/>
                  <a:pt x="120" y="98"/>
                  <a:pt x="119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08" y="112"/>
                  <a:pt x="91" y="120"/>
                  <a:pt x="72" y="120"/>
                </a:cubicBezTo>
                <a:cubicBezTo>
                  <a:pt x="37" y="120"/>
                  <a:pt x="8" y="91"/>
                  <a:pt x="8" y="56"/>
                </a:cubicBezTo>
                <a:cubicBezTo>
                  <a:pt x="8" y="38"/>
                  <a:pt x="16" y="21"/>
                  <a:pt x="28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9" y="8"/>
                  <a:pt x="30" y="7"/>
                  <a:pt x="30" y="6"/>
                </a:cubicBezTo>
                <a:cubicBezTo>
                  <a:pt x="30" y="4"/>
                  <a:pt x="28" y="2"/>
                  <a:pt x="26" y="2"/>
                </a:cubicBezTo>
                <a:cubicBezTo>
                  <a:pt x="25" y="2"/>
                  <a:pt x="24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9" y="16"/>
                  <a:pt x="0" y="35"/>
                  <a:pt x="0" y="56"/>
                </a:cubicBezTo>
                <a:cubicBezTo>
                  <a:pt x="0" y="94"/>
                  <a:pt x="30" y="126"/>
                  <a:pt x="68" y="128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2" y="168"/>
                  <a:pt x="40" y="170"/>
                  <a:pt x="40" y="172"/>
                </a:cubicBezTo>
                <a:cubicBezTo>
                  <a:pt x="40" y="174"/>
                  <a:pt x="42" y="176"/>
                  <a:pt x="44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2" y="176"/>
                  <a:pt x="104" y="174"/>
                  <a:pt x="104" y="172"/>
                </a:cubicBezTo>
                <a:cubicBezTo>
                  <a:pt x="104" y="170"/>
                  <a:pt x="102" y="168"/>
                  <a:pt x="100" y="168"/>
                </a:cubicBezTo>
                <a:cubicBezTo>
                  <a:pt x="76" y="168"/>
                  <a:pt x="76" y="168"/>
                  <a:pt x="76" y="16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95" y="127"/>
                  <a:pt x="112" y="118"/>
                  <a:pt x="125" y="105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25" y="104"/>
                  <a:pt x="126" y="103"/>
                  <a:pt x="126" y="102"/>
                </a:cubicBezTo>
                <a:cubicBezTo>
                  <a:pt x="126" y="100"/>
                  <a:pt x="124" y="98"/>
                  <a:pt x="122" y="98"/>
                </a:cubicBezTo>
                <a:moveTo>
                  <a:pt x="37" y="51"/>
                </a:moveTo>
                <a:cubicBezTo>
                  <a:pt x="37" y="51"/>
                  <a:pt x="39" y="56"/>
                  <a:pt x="53" y="63"/>
                </a:cubicBezTo>
                <a:cubicBezTo>
                  <a:pt x="53" y="63"/>
                  <a:pt x="56" y="63"/>
                  <a:pt x="53" y="60"/>
                </a:cubicBezTo>
                <a:cubicBezTo>
                  <a:pt x="50" y="57"/>
                  <a:pt x="46" y="53"/>
                  <a:pt x="50" y="51"/>
                </a:cubicBezTo>
                <a:cubicBezTo>
                  <a:pt x="54" y="49"/>
                  <a:pt x="55" y="49"/>
                  <a:pt x="56" y="53"/>
                </a:cubicBezTo>
                <a:cubicBezTo>
                  <a:pt x="57" y="57"/>
                  <a:pt x="60" y="55"/>
                  <a:pt x="60" y="51"/>
                </a:cubicBezTo>
                <a:cubicBezTo>
                  <a:pt x="61" y="48"/>
                  <a:pt x="66" y="44"/>
                  <a:pt x="70" y="42"/>
                </a:cubicBezTo>
                <a:cubicBezTo>
                  <a:pt x="74" y="41"/>
                  <a:pt x="77" y="40"/>
                  <a:pt x="77" y="37"/>
                </a:cubicBezTo>
                <a:cubicBezTo>
                  <a:pt x="76" y="35"/>
                  <a:pt x="75" y="32"/>
                  <a:pt x="69" y="32"/>
                </a:cubicBezTo>
                <a:cubicBezTo>
                  <a:pt x="63" y="32"/>
                  <a:pt x="66" y="40"/>
                  <a:pt x="61" y="36"/>
                </a:cubicBezTo>
                <a:cubicBezTo>
                  <a:pt x="56" y="31"/>
                  <a:pt x="62" y="32"/>
                  <a:pt x="65" y="31"/>
                </a:cubicBezTo>
                <a:cubicBezTo>
                  <a:pt x="67" y="30"/>
                  <a:pt x="70" y="26"/>
                  <a:pt x="65" y="25"/>
                </a:cubicBezTo>
                <a:cubicBezTo>
                  <a:pt x="61" y="25"/>
                  <a:pt x="62" y="27"/>
                  <a:pt x="59" y="26"/>
                </a:cubicBezTo>
                <a:cubicBezTo>
                  <a:pt x="55" y="25"/>
                  <a:pt x="54" y="30"/>
                  <a:pt x="52" y="29"/>
                </a:cubicBezTo>
                <a:cubicBezTo>
                  <a:pt x="50" y="29"/>
                  <a:pt x="48" y="27"/>
                  <a:pt x="46" y="26"/>
                </a:cubicBezTo>
                <a:cubicBezTo>
                  <a:pt x="40" y="31"/>
                  <a:pt x="36" y="37"/>
                  <a:pt x="34" y="45"/>
                </a:cubicBezTo>
                <a:cubicBezTo>
                  <a:pt x="35" y="49"/>
                  <a:pt x="37" y="51"/>
                  <a:pt x="37" y="51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8" name="Google Shape;1018;p44"/>
          <p:cNvSpPr/>
          <p:nvPr/>
        </p:nvSpPr>
        <p:spPr>
          <a:xfrm>
            <a:off x="12658056" y="11387452"/>
            <a:ext cx="846302" cy="1036798"/>
          </a:xfrm>
          <a:custGeom>
            <a:rect b="b" l="l" r="r" t="t"/>
            <a:pathLst>
              <a:path extrusionOk="0" h="176" w="144">
                <a:moveTo>
                  <a:pt x="143" y="113"/>
                </a:moveTo>
                <a:cubicBezTo>
                  <a:pt x="119" y="89"/>
                  <a:pt x="119" y="89"/>
                  <a:pt x="119" y="89"/>
                </a:cubicBezTo>
                <a:cubicBezTo>
                  <a:pt x="118" y="88"/>
                  <a:pt x="117" y="88"/>
                  <a:pt x="116" y="8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72"/>
                  <a:pt x="84" y="72"/>
                  <a:pt x="84" y="72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6" y="72"/>
                  <a:pt x="128" y="70"/>
                  <a:pt x="128" y="68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18"/>
                  <a:pt x="126" y="16"/>
                  <a:pt x="124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8"/>
                  <a:pt x="84" y="8"/>
                  <a:pt x="84" y="8"/>
                </a:cubicBezTo>
                <a:cubicBezTo>
                  <a:pt x="84" y="4"/>
                  <a:pt x="80" y="0"/>
                  <a:pt x="7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4" y="0"/>
                  <a:pt x="60" y="4"/>
                  <a:pt x="60" y="8"/>
                </a:cubicBezTo>
                <a:cubicBezTo>
                  <a:pt x="60" y="16"/>
                  <a:pt x="60" y="16"/>
                  <a:pt x="6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6"/>
                  <a:pt x="26" y="16"/>
                  <a:pt x="25" y="1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0" y="43"/>
                  <a:pt x="0" y="44"/>
                </a:cubicBezTo>
                <a:cubicBezTo>
                  <a:pt x="0" y="45"/>
                  <a:pt x="0" y="46"/>
                  <a:pt x="1" y="47"/>
                </a:cubicBezTo>
                <a:cubicBezTo>
                  <a:pt x="25" y="71"/>
                  <a:pt x="25" y="71"/>
                  <a:pt x="25" y="71"/>
                </a:cubicBezTo>
                <a:cubicBezTo>
                  <a:pt x="26" y="72"/>
                  <a:pt x="27" y="72"/>
                  <a:pt x="28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88"/>
                  <a:pt x="60" y="88"/>
                  <a:pt x="60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18" y="88"/>
                  <a:pt x="16" y="90"/>
                  <a:pt x="16" y="92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6" y="142"/>
                  <a:pt x="18" y="144"/>
                  <a:pt x="20" y="144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60" y="172"/>
                  <a:pt x="64" y="176"/>
                  <a:pt x="68" y="176"/>
                </a:cubicBezTo>
                <a:cubicBezTo>
                  <a:pt x="76" y="176"/>
                  <a:pt x="76" y="176"/>
                  <a:pt x="76" y="176"/>
                </a:cubicBezTo>
                <a:cubicBezTo>
                  <a:pt x="80" y="176"/>
                  <a:pt x="84" y="172"/>
                  <a:pt x="84" y="168"/>
                </a:cubicBezTo>
                <a:cubicBezTo>
                  <a:pt x="84" y="144"/>
                  <a:pt x="84" y="144"/>
                  <a:pt x="84" y="144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7" y="144"/>
                  <a:pt x="118" y="144"/>
                  <a:pt x="119" y="143"/>
                </a:cubicBezTo>
                <a:cubicBezTo>
                  <a:pt x="143" y="119"/>
                  <a:pt x="143" y="119"/>
                  <a:pt x="143" y="119"/>
                </a:cubicBezTo>
                <a:cubicBezTo>
                  <a:pt x="144" y="118"/>
                  <a:pt x="144" y="117"/>
                  <a:pt x="144" y="116"/>
                </a:cubicBezTo>
                <a:cubicBezTo>
                  <a:pt x="144" y="115"/>
                  <a:pt x="144" y="114"/>
                  <a:pt x="143" y="113"/>
                </a:cubicBezTo>
                <a:moveTo>
                  <a:pt x="68" y="8"/>
                </a:moveTo>
                <a:cubicBezTo>
                  <a:pt x="76" y="8"/>
                  <a:pt x="76" y="8"/>
                  <a:pt x="76" y="8"/>
                </a:cubicBezTo>
                <a:cubicBezTo>
                  <a:pt x="76" y="16"/>
                  <a:pt x="76" y="16"/>
                  <a:pt x="76" y="16"/>
                </a:cubicBezTo>
                <a:cubicBezTo>
                  <a:pt x="68" y="16"/>
                  <a:pt x="68" y="16"/>
                  <a:pt x="68" y="16"/>
                </a:cubicBezTo>
                <a:lnTo>
                  <a:pt x="68" y="8"/>
                </a:lnTo>
                <a:close/>
                <a:moveTo>
                  <a:pt x="30" y="64"/>
                </a:moveTo>
                <a:cubicBezTo>
                  <a:pt x="10" y="44"/>
                  <a:pt x="10" y="44"/>
                  <a:pt x="10" y="44"/>
                </a:cubicBezTo>
                <a:cubicBezTo>
                  <a:pt x="30" y="24"/>
                  <a:pt x="30" y="24"/>
                  <a:pt x="30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64"/>
                  <a:pt x="120" y="64"/>
                  <a:pt x="120" y="64"/>
                </a:cubicBezTo>
                <a:lnTo>
                  <a:pt x="30" y="64"/>
                </a:lnTo>
                <a:close/>
                <a:moveTo>
                  <a:pt x="76" y="88"/>
                </a:moveTo>
                <a:cubicBezTo>
                  <a:pt x="68" y="88"/>
                  <a:pt x="68" y="88"/>
                  <a:pt x="68" y="88"/>
                </a:cubicBezTo>
                <a:cubicBezTo>
                  <a:pt x="68" y="72"/>
                  <a:pt x="68" y="72"/>
                  <a:pt x="68" y="72"/>
                </a:cubicBezTo>
                <a:cubicBezTo>
                  <a:pt x="76" y="72"/>
                  <a:pt x="76" y="72"/>
                  <a:pt x="76" y="72"/>
                </a:cubicBezTo>
                <a:lnTo>
                  <a:pt x="76" y="88"/>
                </a:lnTo>
                <a:close/>
                <a:moveTo>
                  <a:pt x="76" y="168"/>
                </a:moveTo>
                <a:cubicBezTo>
                  <a:pt x="68" y="168"/>
                  <a:pt x="68" y="168"/>
                  <a:pt x="68" y="168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76" y="144"/>
                  <a:pt x="76" y="144"/>
                  <a:pt x="76" y="144"/>
                </a:cubicBezTo>
                <a:lnTo>
                  <a:pt x="76" y="168"/>
                </a:lnTo>
                <a:close/>
                <a:moveTo>
                  <a:pt x="114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24" y="96"/>
                  <a:pt x="24" y="96"/>
                  <a:pt x="24" y="9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34" y="116"/>
                  <a:pt x="134" y="116"/>
                  <a:pt x="134" y="116"/>
                </a:cubicBezTo>
                <a:lnTo>
                  <a:pt x="114" y="1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9" name="Google Shape;1019;p44"/>
          <p:cNvSpPr/>
          <p:nvPr/>
        </p:nvSpPr>
        <p:spPr>
          <a:xfrm>
            <a:off x="14631719" y="11387452"/>
            <a:ext cx="846302" cy="1036798"/>
          </a:xfrm>
          <a:custGeom>
            <a:rect b="b" l="l" r="r" t="t"/>
            <a:pathLst>
              <a:path extrusionOk="0" h="176" w="144">
                <a:moveTo>
                  <a:pt x="64" y="60"/>
                </a:moveTo>
                <a:cubicBezTo>
                  <a:pt x="64" y="62"/>
                  <a:pt x="66" y="64"/>
                  <a:pt x="68" y="6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8" y="64"/>
                  <a:pt x="120" y="62"/>
                  <a:pt x="120" y="60"/>
                </a:cubicBezTo>
                <a:cubicBezTo>
                  <a:pt x="120" y="58"/>
                  <a:pt x="118" y="56"/>
                  <a:pt x="116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6" y="56"/>
                  <a:pt x="64" y="58"/>
                  <a:pt x="64" y="60"/>
                </a:cubicBezTo>
                <a:moveTo>
                  <a:pt x="116" y="72"/>
                </a:moveTo>
                <a:cubicBezTo>
                  <a:pt x="92" y="72"/>
                  <a:pt x="92" y="72"/>
                  <a:pt x="92" y="72"/>
                </a:cubicBezTo>
                <a:cubicBezTo>
                  <a:pt x="90" y="72"/>
                  <a:pt x="88" y="74"/>
                  <a:pt x="88" y="76"/>
                </a:cubicBezTo>
                <a:cubicBezTo>
                  <a:pt x="88" y="78"/>
                  <a:pt x="90" y="80"/>
                  <a:pt x="92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8" y="80"/>
                  <a:pt x="120" y="78"/>
                  <a:pt x="120" y="76"/>
                </a:cubicBezTo>
                <a:cubicBezTo>
                  <a:pt x="120" y="74"/>
                  <a:pt x="118" y="72"/>
                  <a:pt x="116" y="72"/>
                </a:cubicBezTo>
                <a:moveTo>
                  <a:pt x="136" y="16"/>
                </a:moveTo>
                <a:cubicBezTo>
                  <a:pt x="84" y="16"/>
                  <a:pt x="84" y="16"/>
                  <a:pt x="84" y="16"/>
                </a:cubicBezTo>
                <a:cubicBezTo>
                  <a:pt x="84" y="8"/>
                  <a:pt x="84" y="8"/>
                  <a:pt x="84" y="8"/>
                </a:cubicBezTo>
                <a:cubicBezTo>
                  <a:pt x="84" y="4"/>
                  <a:pt x="80" y="0"/>
                  <a:pt x="7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4" y="0"/>
                  <a:pt x="60" y="4"/>
                  <a:pt x="60" y="8"/>
                </a:cubicBezTo>
                <a:cubicBezTo>
                  <a:pt x="60" y="16"/>
                  <a:pt x="60" y="16"/>
                  <a:pt x="60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6"/>
                  <a:pt x="4" y="120"/>
                  <a:pt x="8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60" y="172"/>
                  <a:pt x="64" y="176"/>
                  <a:pt x="68" y="176"/>
                </a:cubicBezTo>
                <a:cubicBezTo>
                  <a:pt x="76" y="176"/>
                  <a:pt x="76" y="176"/>
                  <a:pt x="76" y="176"/>
                </a:cubicBezTo>
                <a:cubicBezTo>
                  <a:pt x="80" y="176"/>
                  <a:pt x="84" y="172"/>
                  <a:pt x="84" y="168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40" y="120"/>
                  <a:pt x="144" y="116"/>
                  <a:pt x="144" y="112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20"/>
                  <a:pt x="140" y="16"/>
                  <a:pt x="136" y="16"/>
                </a:cubicBezTo>
                <a:moveTo>
                  <a:pt x="68" y="8"/>
                </a:moveTo>
                <a:cubicBezTo>
                  <a:pt x="76" y="8"/>
                  <a:pt x="76" y="8"/>
                  <a:pt x="76" y="8"/>
                </a:cubicBezTo>
                <a:cubicBezTo>
                  <a:pt x="76" y="16"/>
                  <a:pt x="76" y="16"/>
                  <a:pt x="76" y="16"/>
                </a:cubicBezTo>
                <a:cubicBezTo>
                  <a:pt x="68" y="16"/>
                  <a:pt x="68" y="16"/>
                  <a:pt x="68" y="16"/>
                </a:cubicBezTo>
                <a:lnTo>
                  <a:pt x="68" y="8"/>
                </a:lnTo>
                <a:close/>
                <a:moveTo>
                  <a:pt x="76" y="168"/>
                </a:moveTo>
                <a:cubicBezTo>
                  <a:pt x="68" y="168"/>
                  <a:pt x="68" y="168"/>
                  <a:pt x="68" y="168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76" y="120"/>
                  <a:pt x="76" y="120"/>
                  <a:pt x="76" y="120"/>
                </a:cubicBezTo>
                <a:lnTo>
                  <a:pt x="76" y="168"/>
                </a:lnTo>
                <a:close/>
                <a:moveTo>
                  <a:pt x="136" y="112"/>
                </a:moveTo>
                <a:cubicBezTo>
                  <a:pt x="8" y="112"/>
                  <a:pt x="8" y="112"/>
                  <a:pt x="8" y="112"/>
                </a:cubicBezTo>
                <a:cubicBezTo>
                  <a:pt x="8" y="24"/>
                  <a:pt x="8" y="24"/>
                  <a:pt x="8" y="24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112"/>
                </a:lnTo>
                <a:close/>
                <a:moveTo>
                  <a:pt x="28" y="48"/>
                </a:moveTo>
                <a:cubicBezTo>
                  <a:pt x="100" y="48"/>
                  <a:pt x="100" y="48"/>
                  <a:pt x="100" y="48"/>
                </a:cubicBezTo>
                <a:cubicBezTo>
                  <a:pt x="102" y="48"/>
                  <a:pt x="104" y="46"/>
                  <a:pt x="104" y="44"/>
                </a:cubicBezTo>
                <a:cubicBezTo>
                  <a:pt x="104" y="42"/>
                  <a:pt x="102" y="40"/>
                  <a:pt x="100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40"/>
                  <a:pt x="24" y="42"/>
                  <a:pt x="24" y="44"/>
                </a:cubicBezTo>
                <a:cubicBezTo>
                  <a:pt x="24" y="46"/>
                  <a:pt x="26" y="48"/>
                  <a:pt x="28" y="48"/>
                </a:cubicBezTo>
                <a:moveTo>
                  <a:pt x="28" y="80"/>
                </a:moveTo>
                <a:cubicBezTo>
                  <a:pt x="76" y="80"/>
                  <a:pt x="76" y="80"/>
                  <a:pt x="76" y="80"/>
                </a:cubicBezTo>
                <a:cubicBezTo>
                  <a:pt x="78" y="80"/>
                  <a:pt x="80" y="78"/>
                  <a:pt x="80" y="76"/>
                </a:cubicBezTo>
                <a:cubicBezTo>
                  <a:pt x="80" y="74"/>
                  <a:pt x="78" y="72"/>
                  <a:pt x="76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4" y="74"/>
                  <a:pt x="24" y="76"/>
                </a:cubicBezTo>
                <a:cubicBezTo>
                  <a:pt x="24" y="78"/>
                  <a:pt x="26" y="80"/>
                  <a:pt x="28" y="80"/>
                </a:cubicBezTo>
                <a:moveTo>
                  <a:pt x="28" y="96"/>
                </a:moveTo>
                <a:cubicBezTo>
                  <a:pt x="108" y="96"/>
                  <a:pt x="108" y="96"/>
                  <a:pt x="108" y="96"/>
                </a:cubicBez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cubicBezTo>
                  <a:pt x="28" y="88"/>
                  <a:pt x="28" y="88"/>
                  <a:pt x="28" y="88"/>
                </a:cubicBezTo>
                <a:cubicBezTo>
                  <a:pt x="26" y="88"/>
                  <a:pt x="24" y="90"/>
                  <a:pt x="24" y="92"/>
                </a:cubicBezTo>
                <a:cubicBezTo>
                  <a:pt x="24" y="94"/>
                  <a:pt x="26" y="96"/>
                  <a:pt x="28" y="96"/>
                </a:cubicBezTo>
                <a:moveTo>
                  <a:pt x="28" y="64"/>
                </a:moveTo>
                <a:cubicBezTo>
                  <a:pt x="52" y="64"/>
                  <a:pt x="52" y="64"/>
                  <a:pt x="52" y="64"/>
                </a:cubicBezTo>
                <a:cubicBezTo>
                  <a:pt x="54" y="64"/>
                  <a:pt x="56" y="62"/>
                  <a:pt x="56" y="60"/>
                </a:cubicBezTo>
                <a:cubicBezTo>
                  <a:pt x="56" y="58"/>
                  <a:pt x="54" y="56"/>
                  <a:pt x="52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2"/>
                  <a:pt x="26" y="64"/>
                  <a:pt x="28" y="64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0" name="Google Shape;1020;p44"/>
          <p:cNvSpPr/>
          <p:nvPr/>
        </p:nvSpPr>
        <p:spPr>
          <a:xfrm>
            <a:off x="16508571" y="11481138"/>
            <a:ext cx="1033676" cy="849424"/>
          </a:xfrm>
          <a:custGeom>
            <a:rect b="b" l="l" r="r" t="t"/>
            <a:pathLst>
              <a:path extrusionOk="0" h="144" w="176">
                <a:moveTo>
                  <a:pt x="108" y="56"/>
                </a:move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8"/>
                  <a:pt x="80" y="60"/>
                </a:cubicBezTo>
                <a:cubicBezTo>
                  <a:pt x="80" y="62"/>
                  <a:pt x="82" y="64"/>
                  <a:pt x="84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84" y="75"/>
                  <a:pt x="64" y="95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4" y="118"/>
                  <a:pt x="66" y="120"/>
                  <a:pt x="68" y="120"/>
                </a:cubicBezTo>
                <a:cubicBezTo>
                  <a:pt x="70" y="120"/>
                  <a:pt x="72" y="118"/>
                  <a:pt x="72" y="116"/>
                </a:cubicBezTo>
                <a:cubicBezTo>
                  <a:pt x="72" y="116"/>
                  <a:pt x="72" y="116"/>
                  <a:pt x="72" y="116"/>
                </a:cubicBezTo>
                <a:cubicBezTo>
                  <a:pt x="72" y="97"/>
                  <a:pt x="93" y="77"/>
                  <a:pt x="104" y="68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6"/>
                  <a:pt x="106" y="88"/>
                  <a:pt x="108" y="88"/>
                </a:cubicBezTo>
                <a:cubicBezTo>
                  <a:pt x="110" y="88"/>
                  <a:pt x="112" y="86"/>
                  <a:pt x="112" y="84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2" y="58"/>
                  <a:pt x="110" y="56"/>
                  <a:pt x="108" y="56"/>
                </a:cubicBezTo>
                <a:moveTo>
                  <a:pt x="174" y="120"/>
                </a:moveTo>
                <a:cubicBezTo>
                  <a:pt x="102" y="8"/>
                  <a:pt x="102" y="8"/>
                  <a:pt x="102" y="8"/>
                </a:cubicBezTo>
                <a:cubicBezTo>
                  <a:pt x="102" y="8"/>
                  <a:pt x="98" y="0"/>
                  <a:pt x="88" y="0"/>
                </a:cubicBezTo>
                <a:cubicBezTo>
                  <a:pt x="78" y="0"/>
                  <a:pt x="74" y="8"/>
                  <a:pt x="74" y="8"/>
                </a:cubicBezTo>
                <a:cubicBezTo>
                  <a:pt x="2" y="120"/>
                  <a:pt x="2" y="120"/>
                  <a:pt x="2" y="120"/>
                </a:cubicBezTo>
                <a:cubicBezTo>
                  <a:pt x="2" y="120"/>
                  <a:pt x="0" y="123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22"/>
                  <a:pt x="174" y="120"/>
                  <a:pt x="174" y="120"/>
                </a:cubicBezTo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126"/>
                  <a:pt x="8" y="125"/>
                  <a:pt x="9" y="125"/>
                </a:cubicBezTo>
                <a:cubicBezTo>
                  <a:pt x="9" y="125"/>
                  <a:pt x="9" y="125"/>
                  <a:pt x="9" y="124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3" y="8"/>
                  <a:pt x="88" y="8"/>
                </a:cubicBezTo>
                <a:cubicBezTo>
                  <a:pt x="93" y="8"/>
                  <a:pt x="94" y="11"/>
                  <a:pt x="95" y="11"/>
                </a:cubicBezTo>
                <a:cubicBezTo>
                  <a:pt x="95" y="12"/>
                  <a:pt x="95" y="12"/>
                  <a:pt x="95" y="12"/>
                </a:cubicBezTo>
                <a:cubicBezTo>
                  <a:pt x="167" y="124"/>
                  <a:pt x="167" y="124"/>
                  <a:pt x="167" y="124"/>
                </a:cubicBezTo>
                <a:cubicBezTo>
                  <a:pt x="167" y="125"/>
                  <a:pt x="167" y="125"/>
                  <a:pt x="168" y="125"/>
                </a:cubicBezTo>
                <a:cubicBezTo>
                  <a:pt x="168" y="125"/>
                  <a:pt x="168" y="126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1" name="Google Shape;1021;p44"/>
          <p:cNvSpPr/>
          <p:nvPr/>
        </p:nvSpPr>
        <p:spPr>
          <a:xfrm>
            <a:off x="18482234" y="11387452"/>
            <a:ext cx="1033676" cy="1036798"/>
          </a:xfrm>
          <a:custGeom>
            <a:rect b="b" l="l" r="r" t="t"/>
            <a:pathLst>
              <a:path extrusionOk="0" h="176" w="176">
                <a:moveTo>
                  <a:pt x="168" y="96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12"/>
                  <a:pt x="164" y="8"/>
                  <a:pt x="160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8"/>
                  <a:pt x="136" y="8"/>
                  <a:pt x="136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8"/>
                  <a:pt x="32" y="8"/>
                  <a:pt x="32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2" y="8"/>
                  <a:pt x="8" y="12"/>
                  <a:pt x="8" y="1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100"/>
                  <a:pt x="0" y="104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6"/>
                  <a:pt x="4" y="120"/>
                  <a:pt x="8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4"/>
                  <a:pt x="26" y="176"/>
                  <a:pt x="28" y="176"/>
                </a:cubicBezTo>
                <a:cubicBezTo>
                  <a:pt x="30" y="176"/>
                  <a:pt x="32" y="174"/>
                  <a:pt x="32" y="172"/>
                </a:cubicBezTo>
                <a:cubicBezTo>
                  <a:pt x="32" y="166"/>
                  <a:pt x="32" y="166"/>
                  <a:pt x="32" y="166"/>
                </a:cubicBezTo>
                <a:cubicBezTo>
                  <a:pt x="41" y="175"/>
                  <a:pt x="41" y="175"/>
                  <a:pt x="41" y="175"/>
                </a:cubicBezTo>
                <a:cubicBezTo>
                  <a:pt x="42" y="176"/>
                  <a:pt x="43" y="176"/>
                  <a:pt x="44" y="176"/>
                </a:cubicBezTo>
                <a:cubicBezTo>
                  <a:pt x="46" y="176"/>
                  <a:pt x="48" y="174"/>
                  <a:pt x="48" y="172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4"/>
                  <a:pt x="130" y="176"/>
                  <a:pt x="132" y="176"/>
                </a:cubicBezTo>
                <a:cubicBezTo>
                  <a:pt x="133" y="176"/>
                  <a:pt x="134" y="176"/>
                  <a:pt x="135" y="175"/>
                </a:cubicBezTo>
                <a:cubicBezTo>
                  <a:pt x="144" y="166"/>
                  <a:pt x="144" y="166"/>
                  <a:pt x="144" y="166"/>
                </a:cubicBezTo>
                <a:cubicBezTo>
                  <a:pt x="144" y="172"/>
                  <a:pt x="144" y="172"/>
                  <a:pt x="144" y="172"/>
                </a:cubicBezTo>
                <a:cubicBezTo>
                  <a:pt x="144" y="174"/>
                  <a:pt x="146" y="176"/>
                  <a:pt x="148" y="176"/>
                </a:cubicBezTo>
                <a:cubicBezTo>
                  <a:pt x="150" y="176"/>
                  <a:pt x="152" y="174"/>
                  <a:pt x="152" y="172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72" y="120"/>
                  <a:pt x="176" y="116"/>
                  <a:pt x="176" y="112"/>
                </a:cubicBezTo>
                <a:cubicBezTo>
                  <a:pt x="176" y="104"/>
                  <a:pt x="176" y="104"/>
                  <a:pt x="176" y="104"/>
                </a:cubicBezTo>
                <a:cubicBezTo>
                  <a:pt x="176" y="100"/>
                  <a:pt x="172" y="96"/>
                  <a:pt x="168" y="96"/>
                </a:cubicBezTo>
                <a:moveTo>
                  <a:pt x="16" y="16"/>
                </a:moveTo>
                <a:cubicBezTo>
                  <a:pt x="160" y="16"/>
                  <a:pt x="160" y="16"/>
                  <a:pt x="160" y="16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" y="96"/>
                  <a:pt x="16" y="96"/>
                  <a:pt x="16" y="96"/>
                </a:cubicBezTo>
                <a:lnTo>
                  <a:pt x="16" y="16"/>
                </a:lnTo>
                <a:close/>
                <a:moveTo>
                  <a:pt x="40" y="162"/>
                </a:moveTo>
                <a:cubicBezTo>
                  <a:pt x="34" y="156"/>
                  <a:pt x="34" y="156"/>
                  <a:pt x="34" y="156"/>
                </a:cubicBezTo>
                <a:cubicBezTo>
                  <a:pt x="40" y="150"/>
                  <a:pt x="40" y="150"/>
                  <a:pt x="40" y="150"/>
                </a:cubicBezTo>
                <a:lnTo>
                  <a:pt x="40" y="162"/>
                </a:lnTo>
                <a:close/>
                <a:moveTo>
                  <a:pt x="32" y="146"/>
                </a:moveTo>
                <a:cubicBezTo>
                  <a:pt x="32" y="134"/>
                  <a:pt x="32" y="134"/>
                  <a:pt x="32" y="134"/>
                </a:cubicBezTo>
                <a:cubicBezTo>
                  <a:pt x="38" y="140"/>
                  <a:pt x="38" y="140"/>
                  <a:pt x="38" y="140"/>
                </a:cubicBezTo>
                <a:lnTo>
                  <a:pt x="32" y="146"/>
                </a:lnTo>
                <a:close/>
                <a:moveTo>
                  <a:pt x="40" y="130"/>
                </a:moveTo>
                <a:cubicBezTo>
                  <a:pt x="32" y="122"/>
                  <a:pt x="32" y="122"/>
                  <a:pt x="32" y="122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40" y="120"/>
                  <a:pt x="40" y="120"/>
                  <a:pt x="40" y="120"/>
                </a:cubicBezTo>
                <a:lnTo>
                  <a:pt x="40" y="130"/>
                </a:lnTo>
                <a:close/>
                <a:moveTo>
                  <a:pt x="136" y="162"/>
                </a:moveTo>
                <a:cubicBezTo>
                  <a:pt x="136" y="150"/>
                  <a:pt x="136" y="150"/>
                  <a:pt x="136" y="150"/>
                </a:cubicBezTo>
                <a:cubicBezTo>
                  <a:pt x="142" y="156"/>
                  <a:pt x="142" y="156"/>
                  <a:pt x="142" y="156"/>
                </a:cubicBezTo>
                <a:lnTo>
                  <a:pt x="136" y="162"/>
                </a:lnTo>
                <a:close/>
                <a:moveTo>
                  <a:pt x="144" y="146"/>
                </a:moveTo>
                <a:cubicBezTo>
                  <a:pt x="138" y="140"/>
                  <a:pt x="138" y="140"/>
                  <a:pt x="138" y="140"/>
                </a:cubicBezTo>
                <a:cubicBezTo>
                  <a:pt x="144" y="134"/>
                  <a:pt x="144" y="134"/>
                  <a:pt x="144" y="134"/>
                </a:cubicBezTo>
                <a:lnTo>
                  <a:pt x="144" y="146"/>
                </a:lnTo>
                <a:close/>
                <a:moveTo>
                  <a:pt x="144" y="122"/>
                </a:moveTo>
                <a:cubicBezTo>
                  <a:pt x="136" y="130"/>
                  <a:pt x="136" y="130"/>
                  <a:pt x="136" y="13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44" y="120"/>
                  <a:pt x="144" y="120"/>
                  <a:pt x="144" y="120"/>
                </a:cubicBezTo>
                <a:lnTo>
                  <a:pt x="144" y="122"/>
                </a:lnTo>
                <a:close/>
                <a:moveTo>
                  <a:pt x="168" y="112"/>
                </a:moveTo>
                <a:cubicBezTo>
                  <a:pt x="8" y="112"/>
                  <a:pt x="8" y="112"/>
                  <a:pt x="8" y="112"/>
                </a:cubicBezTo>
                <a:cubicBezTo>
                  <a:pt x="8" y="104"/>
                  <a:pt x="8" y="104"/>
                  <a:pt x="8" y="104"/>
                </a:cubicBezTo>
                <a:cubicBezTo>
                  <a:pt x="168" y="104"/>
                  <a:pt x="168" y="104"/>
                  <a:pt x="168" y="104"/>
                </a:cubicBezTo>
                <a:lnTo>
                  <a:pt x="168" y="1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2" name="Google Shape;1022;p44"/>
          <p:cNvSpPr/>
          <p:nvPr/>
        </p:nvSpPr>
        <p:spPr>
          <a:xfrm>
            <a:off x="20452774" y="11387452"/>
            <a:ext cx="1033676" cy="1036798"/>
          </a:xfrm>
          <a:custGeom>
            <a:rect b="b" l="l" r="r" t="t"/>
            <a:pathLst>
              <a:path extrusionOk="0" h="176" w="176">
                <a:moveTo>
                  <a:pt x="103" y="33"/>
                </a:moveTo>
                <a:cubicBezTo>
                  <a:pt x="102" y="32"/>
                  <a:pt x="101" y="32"/>
                  <a:pt x="100" y="32"/>
                </a:cubicBezTo>
                <a:cubicBezTo>
                  <a:pt x="98" y="32"/>
                  <a:pt x="96" y="34"/>
                  <a:pt x="96" y="36"/>
                </a:cubicBezTo>
                <a:cubicBezTo>
                  <a:pt x="96" y="37"/>
                  <a:pt x="96" y="38"/>
                  <a:pt x="97" y="39"/>
                </a:cubicBezTo>
                <a:cubicBezTo>
                  <a:pt x="110" y="52"/>
                  <a:pt x="110" y="52"/>
                  <a:pt x="110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4" y="52"/>
                  <a:pt x="52" y="54"/>
                  <a:pt x="52" y="56"/>
                </a:cubicBezTo>
                <a:cubicBezTo>
                  <a:pt x="52" y="58"/>
                  <a:pt x="54" y="60"/>
                  <a:pt x="56" y="60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4"/>
                  <a:pt x="96" y="75"/>
                  <a:pt x="96" y="76"/>
                </a:cubicBezTo>
                <a:cubicBezTo>
                  <a:pt x="96" y="78"/>
                  <a:pt x="98" y="80"/>
                  <a:pt x="100" y="80"/>
                </a:cubicBezTo>
                <a:cubicBezTo>
                  <a:pt x="101" y="80"/>
                  <a:pt x="102" y="80"/>
                  <a:pt x="103" y="79"/>
                </a:cubicBezTo>
                <a:cubicBezTo>
                  <a:pt x="123" y="59"/>
                  <a:pt x="123" y="59"/>
                  <a:pt x="123" y="59"/>
                </a:cubicBezTo>
                <a:cubicBezTo>
                  <a:pt x="124" y="58"/>
                  <a:pt x="124" y="57"/>
                  <a:pt x="124" y="56"/>
                </a:cubicBezTo>
                <a:cubicBezTo>
                  <a:pt x="124" y="55"/>
                  <a:pt x="124" y="54"/>
                  <a:pt x="123" y="53"/>
                </a:cubicBezTo>
                <a:lnTo>
                  <a:pt x="103" y="33"/>
                </a:lnTo>
                <a:close/>
                <a:moveTo>
                  <a:pt x="168" y="96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12"/>
                  <a:pt x="164" y="8"/>
                  <a:pt x="160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8"/>
                  <a:pt x="136" y="8"/>
                  <a:pt x="136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8"/>
                  <a:pt x="32" y="8"/>
                  <a:pt x="32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2" y="8"/>
                  <a:pt x="8" y="12"/>
                  <a:pt x="8" y="1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100"/>
                  <a:pt x="0" y="104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6"/>
                  <a:pt x="4" y="120"/>
                  <a:pt x="8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4"/>
                  <a:pt x="26" y="176"/>
                  <a:pt x="28" y="176"/>
                </a:cubicBezTo>
                <a:cubicBezTo>
                  <a:pt x="30" y="176"/>
                  <a:pt x="32" y="174"/>
                  <a:pt x="32" y="172"/>
                </a:cubicBezTo>
                <a:cubicBezTo>
                  <a:pt x="32" y="166"/>
                  <a:pt x="32" y="166"/>
                  <a:pt x="32" y="166"/>
                </a:cubicBezTo>
                <a:cubicBezTo>
                  <a:pt x="41" y="175"/>
                  <a:pt x="41" y="175"/>
                  <a:pt x="41" y="175"/>
                </a:cubicBezTo>
                <a:cubicBezTo>
                  <a:pt x="42" y="176"/>
                  <a:pt x="43" y="176"/>
                  <a:pt x="44" y="176"/>
                </a:cubicBezTo>
                <a:cubicBezTo>
                  <a:pt x="46" y="176"/>
                  <a:pt x="48" y="174"/>
                  <a:pt x="48" y="172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4"/>
                  <a:pt x="130" y="176"/>
                  <a:pt x="132" y="176"/>
                </a:cubicBezTo>
                <a:cubicBezTo>
                  <a:pt x="133" y="176"/>
                  <a:pt x="134" y="176"/>
                  <a:pt x="135" y="175"/>
                </a:cubicBezTo>
                <a:cubicBezTo>
                  <a:pt x="144" y="166"/>
                  <a:pt x="144" y="166"/>
                  <a:pt x="144" y="166"/>
                </a:cubicBezTo>
                <a:cubicBezTo>
                  <a:pt x="144" y="172"/>
                  <a:pt x="144" y="172"/>
                  <a:pt x="144" y="172"/>
                </a:cubicBezTo>
                <a:cubicBezTo>
                  <a:pt x="144" y="174"/>
                  <a:pt x="146" y="176"/>
                  <a:pt x="148" y="176"/>
                </a:cubicBezTo>
                <a:cubicBezTo>
                  <a:pt x="150" y="176"/>
                  <a:pt x="152" y="174"/>
                  <a:pt x="152" y="172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72" y="120"/>
                  <a:pt x="176" y="116"/>
                  <a:pt x="176" y="112"/>
                </a:cubicBezTo>
                <a:cubicBezTo>
                  <a:pt x="176" y="104"/>
                  <a:pt x="176" y="104"/>
                  <a:pt x="176" y="104"/>
                </a:cubicBezTo>
                <a:cubicBezTo>
                  <a:pt x="176" y="100"/>
                  <a:pt x="172" y="96"/>
                  <a:pt x="168" y="96"/>
                </a:cubicBezTo>
                <a:moveTo>
                  <a:pt x="16" y="16"/>
                </a:moveTo>
                <a:cubicBezTo>
                  <a:pt x="160" y="16"/>
                  <a:pt x="160" y="16"/>
                  <a:pt x="160" y="16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" y="96"/>
                  <a:pt x="16" y="96"/>
                  <a:pt x="16" y="96"/>
                </a:cubicBezTo>
                <a:lnTo>
                  <a:pt x="16" y="16"/>
                </a:lnTo>
                <a:close/>
                <a:moveTo>
                  <a:pt x="40" y="162"/>
                </a:moveTo>
                <a:cubicBezTo>
                  <a:pt x="34" y="156"/>
                  <a:pt x="34" y="156"/>
                  <a:pt x="34" y="156"/>
                </a:cubicBezTo>
                <a:cubicBezTo>
                  <a:pt x="40" y="150"/>
                  <a:pt x="40" y="150"/>
                  <a:pt x="40" y="150"/>
                </a:cubicBezTo>
                <a:lnTo>
                  <a:pt x="40" y="162"/>
                </a:lnTo>
                <a:close/>
                <a:moveTo>
                  <a:pt x="32" y="146"/>
                </a:moveTo>
                <a:cubicBezTo>
                  <a:pt x="32" y="134"/>
                  <a:pt x="32" y="134"/>
                  <a:pt x="32" y="134"/>
                </a:cubicBezTo>
                <a:cubicBezTo>
                  <a:pt x="38" y="140"/>
                  <a:pt x="38" y="140"/>
                  <a:pt x="38" y="140"/>
                </a:cubicBezTo>
                <a:lnTo>
                  <a:pt x="32" y="146"/>
                </a:lnTo>
                <a:close/>
                <a:moveTo>
                  <a:pt x="40" y="130"/>
                </a:moveTo>
                <a:cubicBezTo>
                  <a:pt x="32" y="122"/>
                  <a:pt x="32" y="122"/>
                  <a:pt x="32" y="122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40" y="120"/>
                  <a:pt x="40" y="120"/>
                  <a:pt x="40" y="120"/>
                </a:cubicBezTo>
                <a:lnTo>
                  <a:pt x="40" y="130"/>
                </a:lnTo>
                <a:close/>
                <a:moveTo>
                  <a:pt x="136" y="162"/>
                </a:moveTo>
                <a:cubicBezTo>
                  <a:pt x="136" y="150"/>
                  <a:pt x="136" y="150"/>
                  <a:pt x="136" y="150"/>
                </a:cubicBezTo>
                <a:cubicBezTo>
                  <a:pt x="142" y="156"/>
                  <a:pt x="142" y="156"/>
                  <a:pt x="142" y="156"/>
                </a:cubicBezTo>
                <a:lnTo>
                  <a:pt x="136" y="162"/>
                </a:lnTo>
                <a:close/>
                <a:moveTo>
                  <a:pt x="144" y="146"/>
                </a:moveTo>
                <a:cubicBezTo>
                  <a:pt x="138" y="140"/>
                  <a:pt x="138" y="140"/>
                  <a:pt x="138" y="140"/>
                </a:cubicBezTo>
                <a:cubicBezTo>
                  <a:pt x="144" y="134"/>
                  <a:pt x="144" y="134"/>
                  <a:pt x="144" y="134"/>
                </a:cubicBezTo>
                <a:lnTo>
                  <a:pt x="144" y="146"/>
                </a:lnTo>
                <a:close/>
                <a:moveTo>
                  <a:pt x="144" y="122"/>
                </a:moveTo>
                <a:cubicBezTo>
                  <a:pt x="136" y="130"/>
                  <a:pt x="136" y="130"/>
                  <a:pt x="136" y="13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44" y="120"/>
                  <a:pt x="144" y="120"/>
                  <a:pt x="144" y="120"/>
                </a:cubicBezTo>
                <a:lnTo>
                  <a:pt x="144" y="122"/>
                </a:lnTo>
                <a:close/>
                <a:moveTo>
                  <a:pt x="168" y="112"/>
                </a:moveTo>
                <a:cubicBezTo>
                  <a:pt x="8" y="112"/>
                  <a:pt x="8" y="112"/>
                  <a:pt x="8" y="112"/>
                </a:cubicBezTo>
                <a:cubicBezTo>
                  <a:pt x="8" y="104"/>
                  <a:pt x="8" y="104"/>
                  <a:pt x="8" y="104"/>
                </a:cubicBezTo>
                <a:cubicBezTo>
                  <a:pt x="168" y="104"/>
                  <a:pt x="168" y="104"/>
                  <a:pt x="168" y="104"/>
                </a:cubicBezTo>
                <a:lnTo>
                  <a:pt x="168" y="1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3" name="Google Shape;1023;p44"/>
          <p:cNvSpPr/>
          <p:nvPr/>
        </p:nvSpPr>
        <p:spPr>
          <a:xfrm>
            <a:off x="2891562" y="3473725"/>
            <a:ext cx="752621" cy="1033675"/>
          </a:xfrm>
          <a:custGeom>
            <a:rect b="b" l="l" r="r" t="t"/>
            <a:pathLst>
              <a:path extrusionOk="0" h="176" w="128">
                <a:moveTo>
                  <a:pt x="32" y="104"/>
                </a:moveTo>
                <a:cubicBezTo>
                  <a:pt x="30" y="104"/>
                  <a:pt x="28" y="106"/>
                  <a:pt x="28" y="108"/>
                </a:cubicBezTo>
                <a:cubicBezTo>
                  <a:pt x="28" y="109"/>
                  <a:pt x="28" y="110"/>
                  <a:pt x="29" y="111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2" y="144"/>
                  <a:pt x="63" y="144"/>
                  <a:pt x="64" y="144"/>
                </a:cubicBezTo>
                <a:cubicBezTo>
                  <a:pt x="65" y="144"/>
                  <a:pt x="66" y="144"/>
                  <a:pt x="67" y="143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100" y="110"/>
                  <a:pt x="100" y="109"/>
                  <a:pt x="100" y="108"/>
                </a:cubicBezTo>
                <a:cubicBezTo>
                  <a:pt x="100" y="106"/>
                  <a:pt x="98" y="104"/>
                  <a:pt x="96" y="104"/>
                </a:cubicBezTo>
                <a:cubicBezTo>
                  <a:pt x="95" y="104"/>
                  <a:pt x="94" y="104"/>
                  <a:pt x="93" y="105"/>
                </a:cubicBezTo>
                <a:cubicBezTo>
                  <a:pt x="68" y="130"/>
                  <a:pt x="68" y="130"/>
                  <a:pt x="68" y="130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4" y="104"/>
                  <a:pt x="33" y="104"/>
                  <a:pt x="32" y="104"/>
                </a:cubicBezTo>
                <a:moveTo>
                  <a:pt x="124" y="56"/>
                </a:moveTo>
                <a:cubicBezTo>
                  <a:pt x="80" y="56"/>
                  <a:pt x="80" y="56"/>
                  <a:pt x="80" y="56"/>
                </a:cubicBezTo>
                <a:cubicBezTo>
                  <a:pt x="78" y="56"/>
                  <a:pt x="76" y="58"/>
                  <a:pt x="76" y="60"/>
                </a:cubicBezTo>
                <a:cubicBezTo>
                  <a:pt x="76" y="62"/>
                  <a:pt x="78" y="64"/>
                  <a:pt x="80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8" y="168"/>
                  <a:pt x="8" y="168"/>
                  <a:pt x="8" y="168"/>
                </a:cubicBezTo>
                <a:cubicBezTo>
                  <a:pt x="8" y="64"/>
                  <a:pt x="8" y="64"/>
                  <a:pt x="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8"/>
                  <a:pt x="50" y="56"/>
                  <a:pt x="48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2" y="56"/>
                  <a:pt x="0" y="58"/>
                  <a:pt x="0" y="6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24" y="176"/>
                  <a:pt x="124" y="176"/>
                  <a:pt x="124" y="176"/>
                </a:cubicBezTo>
                <a:cubicBezTo>
                  <a:pt x="126" y="176"/>
                  <a:pt x="128" y="174"/>
                  <a:pt x="128" y="172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58"/>
                  <a:pt x="126" y="56"/>
                  <a:pt x="124" y="5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4" name="Google Shape;1024;p44"/>
          <p:cNvSpPr/>
          <p:nvPr/>
        </p:nvSpPr>
        <p:spPr>
          <a:xfrm>
            <a:off x="4865236" y="3473725"/>
            <a:ext cx="749497" cy="1033675"/>
          </a:xfrm>
          <a:custGeom>
            <a:rect b="b" l="l" r="r" t="t"/>
            <a:pathLst>
              <a:path extrusionOk="0" h="176" w="128">
                <a:moveTo>
                  <a:pt x="124" y="56"/>
                </a:moveTo>
                <a:cubicBezTo>
                  <a:pt x="80" y="56"/>
                  <a:pt x="80" y="56"/>
                  <a:pt x="80" y="56"/>
                </a:cubicBezTo>
                <a:cubicBezTo>
                  <a:pt x="78" y="56"/>
                  <a:pt x="76" y="58"/>
                  <a:pt x="76" y="60"/>
                </a:cubicBezTo>
                <a:cubicBezTo>
                  <a:pt x="76" y="62"/>
                  <a:pt x="78" y="64"/>
                  <a:pt x="80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8" y="168"/>
                  <a:pt x="8" y="168"/>
                  <a:pt x="8" y="168"/>
                </a:cubicBezTo>
                <a:cubicBezTo>
                  <a:pt x="8" y="64"/>
                  <a:pt x="8" y="64"/>
                  <a:pt x="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8"/>
                  <a:pt x="50" y="56"/>
                  <a:pt x="48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2" y="56"/>
                  <a:pt x="0" y="58"/>
                  <a:pt x="0" y="6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24" y="176"/>
                  <a:pt x="124" y="176"/>
                  <a:pt x="124" y="176"/>
                </a:cubicBezTo>
                <a:cubicBezTo>
                  <a:pt x="126" y="176"/>
                  <a:pt x="128" y="174"/>
                  <a:pt x="128" y="172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58"/>
                  <a:pt x="126" y="56"/>
                  <a:pt x="124" y="56"/>
                </a:cubicBezTo>
                <a:moveTo>
                  <a:pt x="32" y="40"/>
                </a:moveTo>
                <a:cubicBezTo>
                  <a:pt x="33" y="40"/>
                  <a:pt x="34" y="40"/>
                  <a:pt x="35" y="39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42"/>
                  <a:pt x="62" y="144"/>
                  <a:pt x="64" y="144"/>
                </a:cubicBezTo>
                <a:cubicBezTo>
                  <a:pt x="66" y="144"/>
                  <a:pt x="68" y="142"/>
                  <a:pt x="68" y="140"/>
                </a:cubicBezTo>
                <a:cubicBezTo>
                  <a:pt x="68" y="14"/>
                  <a:pt x="68" y="14"/>
                  <a:pt x="68" y="14"/>
                </a:cubicBezTo>
                <a:cubicBezTo>
                  <a:pt x="93" y="39"/>
                  <a:pt x="93" y="39"/>
                  <a:pt x="93" y="39"/>
                </a:cubicBezTo>
                <a:cubicBezTo>
                  <a:pt x="94" y="40"/>
                  <a:pt x="95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35"/>
                  <a:pt x="100" y="34"/>
                  <a:pt x="99" y="33"/>
                </a:cubicBez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5" y="0"/>
                  <a:pt x="64" y="0"/>
                </a:cubicBezTo>
                <a:cubicBezTo>
                  <a:pt x="63" y="0"/>
                  <a:pt x="62" y="0"/>
                  <a:pt x="61" y="1"/>
                </a:cubicBezTo>
                <a:cubicBezTo>
                  <a:pt x="29" y="33"/>
                  <a:pt x="29" y="33"/>
                  <a:pt x="29" y="33"/>
                </a:cubicBezTo>
                <a:cubicBezTo>
                  <a:pt x="28" y="34"/>
                  <a:pt x="28" y="35"/>
                  <a:pt x="28" y="36"/>
                </a:cubicBezTo>
                <a:cubicBezTo>
                  <a:pt x="28" y="38"/>
                  <a:pt x="30" y="40"/>
                  <a:pt x="32" y="40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5" name="Google Shape;1025;p44"/>
          <p:cNvSpPr/>
          <p:nvPr/>
        </p:nvSpPr>
        <p:spPr>
          <a:xfrm>
            <a:off x="6695256" y="3473725"/>
            <a:ext cx="1033682" cy="1033675"/>
          </a:xfrm>
          <a:custGeom>
            <a:rect b="b" l="l" r="r" t="t"/>
            <a:pathLst>
              <a:path extrusionOk="0" h="176" w="176">
                <a:moveTo>
                  <a:pt x="50" y="142"/>
                </a:moveTo>
                <a:cubicBezTo>
                  <a:pt x="96" y="112"/>
                  <a:pt x="96" y="112"/>
                  <a:pt x="96" y="112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80" y="96"/>
                  <a:pt x="80" y="96"/>
                  <a:pt x="80" y="96"/>
                </a:cubicBezTo>
                <a:lnTo>
                  <a:pt x="50" y="142"/>
                </a:lnTo>
                <a:close/>
                <a:moveTo>
                  <a:pt x="85" y="101"/>
                </a:moveTo>
                <a:cubicBezTo>
                  <a:pt x="87" y="100"/>
                  <a:pt x="89" y="100"/>
                  <a:pt x="91" y="101"/>
                </a:cubicBezTo>
                <a:cubicBezTo>
                  <a:pt x="92" y="103"/>
                  <a:pt x="92" y="105"/>
                  <a:pt x="91" y="107"/>
                </a:cubicBezTo>
                <a:cubicBezTo>
                  <a:pt x="89" y="108"/>
                  <a:pt x="87" y="108"/>
                  <a:pt x="85" y="107"/>
                </a:cubicBezTo>
                <a:cubicBezTo>
                  <a:pt x="84" y="105"/>
                  <a:pt x="84" y="103"/>
                  <a:pt x="85" y="101"/>
                </a:cubicBezTo>
                <a:moveTo>
                  <a:pt x="118" y="92"/>
                </a:moveTo>
                <a:cubicBezTo>
                  <a:pt x="119" y="96"/>
                  <a:pt x="120" y="100"/>
                  <a:pt x="120" y="104"/>
                </a:cubicBezTo>
                <a:cubicBezTo>
                  <a:pt x="120" y="122"/>
                  <a:pt x="106" y="136"/>
                  <a:pt x="88" y="136"/>
                </a:cubicBezTo>
                <a:cubicBezTo>
                  <a:pt x="84" y="136"/>
                  <a:pt x="80" y="135"/>
                  <a:pt x="76" y="134"/>
                </a:cubicBezTo>
                <a:cubicBezTo>
                  <a:pt x="68" y="139"/>
                  <a:pt x="68" y="139"/>
                  <a:pt x="68" y="139"/>
                </a:cubicBezTo>
                <a:cubicBezTo>
                  <a:pt x="74" y="142"/>
                  <a:pt x="81" y="144"/>
                  <a:pt x="88" y="144"/>
                </a:cubicBezTo>
                <a:cubicBezTo>
                  <a:pt x="110" y="144"/>
                  <a:pt x="128" y="126"/>
                  <a:pt x="128" y="104"/>
                </a:cubicBezTo>
                <a:cubicBezTo>
                  <a:pt x="128" y="97"/>
                  <a:pt x="126" y="90"/>
                  <a:pt x="123" y="84"/>
                </a:cubicBezTo>
                <a:lnTo>
                  <a:pt x="118" y="92"/>
                </a:lnTo>
                <a:close/>
                <a:moveTo>
                  <a:pt x="58" y="116"/>
                </a:moveTo>
                <a:cubicBezTo>
                  <a:pt x="57" y="112"/>
                  <a:pt x="56" y="108"/>
                  <a:pt x="56" y="104"/>
                </a:cubicBezTo>
                <a:cubicBezTo>
                  <a:pt x="56" y="86"/>
                  <a:pt x="70" y="72"/>
                  <a:pt x="88" y="72"/>
                </a:cubicBezTo>
                <a:cubicBezTo>
                  <a:pt x="92" y="72"/>
                  <a:pt x="96" y="73"/>
                  <a:pt x="100" y="74"/>
                </a:cubicBezTo>
                <a:cubicBezTo>
                  <a:pt x="108" y="69"/>
                  <a:pt x="108" y="69"/>
                  <a:pt x="108" y="69"/>
                </a:cubicBezTo>
                <a:cubicBezTo>
                  <a:pt x="102" y="66"/>
                  <a:pt x="95" y="64"/>
                  <a:pt x="88" y="64"/>
                </a:cubicBezTo>
                <a:cubicBezTo>
                  <a:pt x="66" y="64"/>
                  <a:pt x="48" y="82"/>
                  <a:pt x="48" y="104"/>
                </a:cubicBezTo>
                <a:cubicBezTo>
                  <a:pt x="48" y="111"/>
                  <a:pt x="50" y="118"/>
                  <a:pt x="53" y="124"/>
                </a:cubicBezTo>
                <a:lnTo>
                  <a:pt x="58" y="116"/>
                </a:lnTo>
                <a:close/>
                <a:moveTo>
                  <a:pt x="20" y="16"/>
                </a:move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0"/>
                  <a:pt x="8" y="40"/>
                  <a:pt x="8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0"/>
                </a:ln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32"/>
                </a:lnTo>
                <a:close/>
                <a:moveTo>
                  <a:pt x="156" y="16"/>
                </a:moveTo>
                <a:cubicBezTo>
                  <a:pt x="68" y="16"/>
                  <a:pt x="68" y="16"/>
                  <a:pt x="68" y="16"/>
                </a:cubicBezTo>
                <a:cubicBezTo>
                  <a:pt x="66" y="16"/>
                  <a:pt x="64" y="18"/>
                  <a:pt x="64" y="20"/>
                </a:cubicBezTo>
                <a:cubicBezTo>
                  <a:pt x="64" y="22"/>
                  <a:pt x="66" y="24"/>
                  <a:pt x="6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moveTo>
                  <a:pt x="36" y="16"/>
                </a:move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8"/>
                  <a:pt x="38" y="16"/>
                  <a:pt x="36" y="16"/>
                </a:cubicBezTo>
                <a:moveTo>
                  <a:pt x="52" y="16"/>
                </a:moveTo>
                <a:cubicBezTo>
                  <a:pt x="50" y="16"/>
                  <a:pt x="48" y="18"/>
                  <a:pt x="48" y="20"/>
                </a:cubicBezTo>
                <a:cubicBezTo>
                  <a:pt x="48" y="22"/>
                  <a:pt x="50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8"/>
                  <a:pt x="54" y="16"/>
                  <a:pt x="52" y="1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6" name="Google Shape;1026;p44"/>
          <p:cNvSpPr/>
          <p:nvPr/>
        </p:nvSpPr>
        <p:spPr>
          <a:xfrm>
            <a:off x="8665806" y="3473725"/>
            <a:ext cx="1033682" cy="1033675"/>
          </a:xfrm>
          <a:custGeom>
            <a:rect b="b" l="l" r="r" t="t"/>
            <a:pathLst>
              <a:path extrusionOk="0" h="176" w="176">
                <a:moveTo>
                  <a:pt x="20" y="16"/>
                </a:move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moveTo>
                  <a:pt x="36" y="16"/>
                </a:move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8"/>
                  <a:pt x="38" y="16"/>
                  <a:pt x="36" y="16"/>
                </a:cubicBezTo>
                <a:moveTo>
                  <a:pt x="52" y="16"/>
                </a:moveTo>
                <a:cubicBezTo>
                  <a:pt x="50" y="16"/>
                  <a:pt x="48" y="18"/>
                  <a:pt x="48" y="20"/>
                </a:cubicBezTo>
                <a:cubicBezTo>
                  <a:pt x="48" y="22"/>
                  <a:pt x="50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8"/>
                  <a:pt x="54" y="16"/>
                  <a:pt x="52" y="16"/>
                </a:cubicBezTo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0"/>
                  <a:pt x="8" y="40"/>
                  <a:pt x="8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0"/>
                </a:ln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32"/>
                </a:lnTo>
                <a:close/>
                <a:moveTo>
                  <a:pt x="156" y="16"/>
                </a:moveTo>
                <a:cubicBezTo>
                  <a:pt x="68" y="16"/>
                  <a:pt x="68" y="16"/>
                  <a:pt x="68" y="16"/>
                </a:cubicBezTo>
                <a:cubicBezTo>
                  <a:pt x="66" y="16"/>
                  <a:pt x="64" y="18"/>
                  <a:pt x="64" y="20"/>
                </a:cubicBezTo>
                <a:cubicBezTo>
                  <a:pt x="64" y="22"/>
                  <a:pt x="66" y="24"/>
                  <a:pt x="6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7" name="Google Shape;1027;p44"/>
          <p:cNvSpPr/>
          <p:nvPr/>
        </p:nvSpPr>
        <p:spPr>
          <a:xfrm>
            <a:off x="10639480" y="3473725"/>
            <a:ext cx="1033682" cy="1033675"/>
          </a:xfrm>
          <a:custGeom>
            <a:rect b="b" l="l" r="r" t="t"/>
            <a:pathLst>
              <a:path extrusionOk="0" h="176" w="176"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72"/>
                  <a:pt x="8" y="72"/>
                  <a:pt x="8" y="72"/>
                </a:cubicBezTo>
                <a:cubicBezTo>
                  <a:pt x="136" y="72"/>
                  <a:pt x="136" y="72"/>
                  <a:pt x="136" y="72"/>
                </a:cubicBezTo>
                <a:lnTo>
                  <a:pt x="136" y="160"/>
                </a:lnTo>
                <a:close/>
                <a:moveTo>
                  <a:pt x="136" y="64"/>
                </a:move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64"/>
                </a:lnTo>
                <a:close/>
                <a:moveTo>
                  <a:pt x="36" y="48"/>
                </a:moveTo>
                <a:cubicBezTo>
                  <a:pt x="34" y="48"/>
                  <a:pt x="32" y="50"/>
                  <a:pt x="32" y="52"/>
                </a:cubicBezTo>
                <a:cubicBezTo>
                  <a:pt x="32" y="54"/>
                  <a:pt x="34" y="56"/>
                  <a:pt x="36" y="56"/>
                </a:cubicBezTo>
                <a:cubicBezTo>
                  <a:pt x="38" y="56"/>
                  <a:pt x="40" y="54"/>
                  <a:pt x="40" y="52"/>
                </a:cubicBezTo>
                <a:cubicBezTo>
                  <a:pt x="40" y="50"/>
                  <a:pt x="38" y="48"/>
                  <a:pt x="36" y="48"/>
                </a:cubicBezTo>
                <a:moveTo>
                  <a:pt x="20" y="48"/>
                </a:moveTo>
                <a:cubicBezTo>
                  <a:pt x="18" y="48"/>
                  <a:pt x="16" y="50"/>
                  <a:pt x="16" y="52"/>
                </a:cubicBezTo>
                <a:cubicBezTo>
                  <a:pt x="16" y="54"/>
                  <a:pt x="18" y="56"/>
                  <a:pt x="20" y="56"/>
                </a:cubicBezTo>
                <a:cubicBezTo>
                  <a:pt x="22" y="56"/>
                  <a:pt x="24" y="54"/>
                  <a:pt x="24" y="52"/>
                </a:cubicBezTo>
                <a:cubicBezTo>
                  <a:pt x="24" y="50"/>
                  <a:pt x="22" y="48"/>
                  <a:pt x="20" y="48"/>
                </a:cubicBezTo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52" y="48"/>
                </a:moveTo>
                <a:cubicBezTo>
                  <a:pt x="50" y="48"/>
                  <a:pt x="48" y="50"/>
                  <a:pt x="48" y="52"/>
                </a:cubicBezTo>
                <a:cubicBezTo>
                  <a:pt x="48" y="54"/>
                  <a:pt x="50" y="56"/>
                  <a:pt x="52" y="56"/>
                </a:cubicBezTo>
                <a:cubicBezTo>
                  <a:pt x="54" y="56"/>
                  <a:pt x="56" y="54"/>
                  <a:pt x="56" y="52"/>
                </a:cubicBezTo>
                <a:cubicBezTo>
                  <a:pt x="56" y="50"/>
                  <a:pt x="54" y="48"/>
                  <a:pt x="52" y="48"/>
                </a:cubicBezTo>
                <a:moveTo>
                  <a:pt x="124" y="48"/>
                </a:moveTo>
                <a:cubicBezTo>
                  <a:pt x="68" y="48"/>
                  <a:pt x="68" y="48"/>
                  <a:pt x="68" y="48"/>
                </a:cubicBezTo>
                <a:cubicBezTo>
                  <a:pt x="66" y="48"/>
                  <a:pt x="64" y="50"/>
                  <a:pt x="64" y="52"/>
                </a:cubicBezTo>
                <a:cubicBezTo>
                  <a:pt x="64" y="54"/>
                  <a:pt x="66" y="56"/>
                  <a:pt x="68" y="56"/>
                </a:cubicBezTo>
                <a:cubicBezTo>
                  <a:pt x="124" y="56"/>
                  <a:pt x="124" y="56"/>
                  <a:pt x="124" y="56"/>
                </a:cubicBezTo>
                <a:cubicBezTo>
                  <a:pt x="126" y="56"/>
                  <a:pt x="128" y="54"/>
                  <a:pt x="128" y="52"/>
                </a:cubicBezTo>
                <a:cubicBezTo>
                  <a:pt x="128" y="50"/>
                  <a:pt x="126" y="48"/>
                  <a:pt x="124" y="48"/>
                </a:cubicBezTo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8" name="Google Shape;1028;p44"/>
          <p:cNvSpPr/>
          <p:nvPr/>
        </p:nvSpPr>
        <p:spPr>
          <a:xfrm>
            <a:off x="12610032" y="3614256"/>
            <a:ext cx="1033682" cy="752615"/>
          </a:xfrm>
          <a:custGeom>
            <a:rect b="b" l="l" r="r" t="t"/>
            <a:pathLst>
              <a:path extrusionOk="0" h="128" w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9" y="128"/>
                  <a:pt x="176" y="121"/>
                  <a:pt x="176" y="112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" y="8"/>
                </a:moveTo>
                <a:cubicBezTo>
                  <a:pt x="160" y="8"/>
                  <a:pt x="160" y="8"/>
                  <a:pt x="160" y="8"/>
                </a:cubicBezTo>
                <a:cubicBezTo>
                  <a:pt x="161" y="8"/>
                  <a:pt x="162" y="8"/>
                  <a:pt x="163" y="8"/>
                </a:cubicBezTo>
                <a:cubicBezTo>
                  <a:pt x="93" y="78"/>
                  <a:pt x="93" y="78"/>
                  <a:pt x="93" y="78"/>
                </a:cubicBezTo>
                <a:cubicBezTo>
                  <a:pt x="92" y="79"/>
                  <a:pt x="90" y="80"/>
                  <a:pt x="88" y="80"/>
                </a:cubicBezTo>
                <a:cubicBezTo>
                  <a:pt x="86" y="80"/>
                  <a:pt x="84" y="79"/>
                  <a:pt x="83" y="7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5" y="8"/>
                  <a:pt x="16" y="8"/>
                </a:cubicBezTo>
                <a:moveTo>
                  <a:pt x="8" y="112"/>
                </a:move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5"/>
                  <a:pt x="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8" y="113"/>
                  <a:pt x="8" y="113"/>
                  <a:pt x="8" y="113"/>
                </a:cubicBezTo>
                <a:cubicBezTo>
                  <a:pt x="8" y="113"/>
                  <a:pt x="8" y="112"/>
                  <a:pt x="8" y="112"/>
                </a:cubicBezTo>
                <a:moveTo>
                  <a:pt x="160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5" y="120"/>
                  <a:pt x="14" y="120"/>
                  <a:pt x="13" y="120"/>
                </a:cubicBezTo>
                <a:cubicBezTo>
                  <a:pt x="63" y="70"/>
                  <a:pt x="63" y="70"/>
                  <a:pt x="63" y="70"/>
                </a:cubicBezTo>
                <a:cubicBezTo>
                  <a:pt x="77" y="83"/>
                  <a:pt x="77" y="83"/>
                  <a:pt x="77" y="83"/>
                </a:cubicBezTo>
                <a:cubicBezTo>
                  <a:pt x="80" y="86"/>
                  <a:pt x="84" y="88"/>
                  <a:pt x="88" y="88"/>
                </a:cubicBezTo>
                <a:cubicBezTo>
                  <a:pt x="92" y="88"/>
                  <a:pt x="96" y="86"/>
                  <a:pt x="99" y="83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63" y="120"/>
                  <a:pt x="163" y="120"/>
                  <a:pt x="163" y="120"/>
                </a:cubicBezTo>
                <a:cubicBezTo>
                  <a:pt x="162" y="120"/>
                  <a:pt x="161" y="120"/>
                  <a:pt x="160" y="120"/>
                </a:cubicBezTo>
                <a:moveTo>
                  <a:pt x="168" y="112"/>
                </a:moveTo>
                <a:cubicBezTo>
                  <a:pt x="168" y="112"/>
                  <a:pt x="168" y="113"/>
                  <a:pt x="168" y="113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68" y="15"/>
                  <a:pt x="168" y="16"/>
                  <a:pt x="168" y="16"/>
                </a:cubicBezTo>
                <a:lnTo>
                  <a:pt x="168" y="1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9" name="Google Shape;1029;p44"/>
          <p:cNvSpPr/>
          <p:nvPr/>
        </p:nvSpPr>
        <p:spPr>
          <a:xfrm>
            <a:off x="14583706" y="3592394"/>
            <a:ext cx="1033682" cy="796335"/>
          </a:xfrm>
          <a:custGeom>
            <a:rect b="b" l="l" r="r" t="t"/>
            <a:pathLst>
              <a:path extrusionOk="0" h="136" w="176"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68" y="92"/>
                  <a:pt x="164" y="96"/>
                  <a:pt x="160" y="96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4" y="96"/>
                  <a:pt x="152" y="98"/>
                  <a:pt x="152" y="100"/>
                </a:cubicBezTo>
                <a:cubicBezTo>
                  <a:pt x="152" y="102"/>
                  <a:pt x="154" y="104"/>
                  <a:pt x="156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9" y="104"/>
                  <a:pt x="176" y="97"/>
                  <a:pt x="176" y="8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9"/>
                  <a:pt x="7" y="136"/>
                  <a:pt x="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moveTo>
                  <a:pt x="16" y="40"/>
                </a:moveTo>
                <a:cubicBezTo>
                  <a:pt x="128" y="40"/>
                  <a:pt x="128" y="40"/>
                  <a:pt x="128" y="40"/>
                </a:cubicBezTo>
                <a:cubicBezTo>
                  <a:pt x="130" y="40"/>
                  <a:pt x="132" y="41"/>
                  <a:pt x="133" y="42"/>
                </a:cubicBezTo>
                <a:cubicBezTo>
                  <a:pt x="77" y="98"/>
                  <a:pt x="77" y="98"/>
                  <a:pt x="77" y="98"/>
                </a:cubicBezTo>
                <a:cubicBezTo>
                  <a:pt x="76" y="99"/>
                  <a:pt x="74" y="100"/>
                  <a:pt x="72" y="100"/>
                </a:cubicBezTo>
                <a:cubicBezTo>
                  <a:pt x="70" y="100"/>
                  <a:pt x="68" y="99"/>
                  <a:pt x="67" y="98"/>
                </a:cubicBezTo>
                <a:cubicBezTo>
                  <a:pt x="11" y="42"/>
                  <a:pt x="11" y="42"/>
                  <a:pt x="11" y="42"/>
                </a:cubicBezTo>
                <a:cubicBezTo>
                  <a:pt x="12" y="41"/>
                  <a:pt x="14" y="40"/>
                  <a:pt x="16" y="40"/>
                </a:cubicBezTo>
                <a:moveTo>
                  <a:pt x="8" y="50"/>
                </a:moveTo>
                <a:cubicBezTo>
                  <a:pt x="42" y="84"/>
                  <a:pt x="42" y="84"/>
                  <a:pt x="42" y="84"/>
                </a:cubicBezTo>
                <a:cubicBezTo>
                  <a:pt x="8" y="118"/>
                  <a:pt x="8" y="118"/>
                  <a:pt x="8" y="118"/>
                </a:cubicBezTo>
                <a:lnTo>
                  <a:pt x="8" y="50"/>
                </a:lnTo>
                <a:close/>
                <a:moveTo>
                  <a:pt x="128" y="128"/>
                </a:moveTo>
                <a:cubicBezTo>
                  <a:pt x="16" y="128"/>
                  <a:pt x="16" y="128"/>
                  <a:pt x="16" y="128"/>
                </a:cubicBezTo>
                <a:cubicBezTo>
                  <a:pt x="14" y="128"/>
                  <a:pt x="12" y="127"/>
                  <a:pt x="11" y="126"/>
                </a:cubicBezTo>
                <a:cubicBezTo>
                  <a:pt x="47" y="90"/>
                  <a:pt x="47" y="90"/>
                  <a:pt x="47" y="90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4" y="106"/>
                  <a:pt x="68" y="108"/>
                  <a:pt x="72" y="108"/>
                </a:cubicBezTo>
                <a:cubicBezTo>
                  <a:pt x="76" y="108"/>
                  <a:pt x="80" y="106"/>
                  <a:pt x="83" y="103"/>
                </a:cubicBezTo>
                <a:cubicBezTo>
                  <a:pt x="97" y="90"/>
                  <a:pt x="97" y="90"/>
                  <a:pt x="97" y="9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32" y="127"/>
                  <a:pt x="130" y="128"/>
                  <a:pt x="128" y="128"/>
                </a:cubicBezTo>
                <a:moveTo>
                  <a:pt x="136" y="118"/>
                </a:moveTo>
                <a:cubicBezTo>
                  <a:pt x="102" y="84"/>
                  <a:pt x="102" y="84"/>
                  <a:pt x="102" y="84"/>
                </a:cubicBezTo>
                <a:cubicBezTo>
                  <a:pt x="136" y="50"/>
                  <a:pt x="136" y="50"/>
                  <a:pt x="136" y="50"/>
                </a:cubicBezTo>
                <a:lnTo>
                  <a:pt x="136" y="1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0" name="Google Shape;1030;p44"/>
          <p:cNvSpPr/>
          <p:nvPr/>
        </p:nvSpPr>
        <p:spPr>
          <a:xfrm>
            <a:off x="16554256" y="3567411"/>
            <a:ext cx="1033682" cy="846301"/>
          </a:xfrm>
          <a:custGeom>
            <a:rect b="b" l="l" r="r" t="t"/>
            <a:pathLst>
              <a:path extrusionOk="0" h="144" w="176">
                <a:moveTo>
                  <a:pt x="176" y="82"/>
                </a:moveTo>
                <a:cubicBezTo>
                  <a:pt x="176" y="82"/>
                  <a:pt x="176" y="82"/>
                  <a:pt x="176" y="82"/>
                </a:cubicBezTo>
                <a:cubicBezTo>
                  <a:pt x="136" y="2"/>
                  <a:pt x="136" y="2"/>
                  <a:pt x="136" y="2"/>
                </a:cubicBezTo>
                <a:cubicBezTo>
                  <a:pt x="136" y="2"/>
                  <a:pt x="136" y="2"/>
                  <a:pt x="136" y="2"/>
                </a:cubicBezTo>
                <a:cubicBezTo>
                  <a:pt x="135" y="1"/>
                  <a:pt x="134" y="0"/>
                  <a:pt x="13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2" y="0"/>
                  <a:pt x="41" y="1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3"/>
                  <a:pt x="0" y="83"/>
                  <a:pt x="0" y="8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76" y="83"/>
                  <a:pt x="176" y="83"/>
                  <a:pt x="176" y="82"/>
                </a:cubicBezTo>
                <a:moveTo>
                  <a:pt x="46" y="8"/>
                </a:moveTo>
                <a:cubicBezTo>
                  <a:pt x="130" y="8"/>
                  <a:pt x="130" y="8"/>
                  <a:pt x="130" y="8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97"/>
                  <a:pt x="101" y="108"/>
                  <a:pt x="88" y="108"/>
                </a:cubicBezTo>
                <a:cubicBezTo>
                  <a:pt x="75" y="108"/>
                  <a:pt x="64" y="97"/>
                  <a:pt x="64" y="84"/>
                </a:cubicBezTo>
                <a:cubicBezTo>
                  <a:pt x="64" y="82"/>
                  <a:pt x="62" y="80"/>
                  <a:pt x="60" y="80"/>
                </a:cubicBezTo>
                <a:cubicBezTo>
                  <a:pt x="10" y="80"/>
                  <a:pt x="10" y="80"/>
                  <a:pt x="10" y="80"/>
                </a:cubicBezTo>
                <a:lnTo>
                  <a:pt x="46" y="8"/>
                </a:lnTo>
                <a:close/>
                <a:moveTo>
                  <a:pt x="168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88"/>
                  <a:pt x="8" y="88"/>
                  <a:pt x="8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8" y="104"/>
                  <a:pt x="72" y="116"/>
                  <a:pt x="88" y="116"/>
                </a:cubicBezTo>
                <a:cubicBezTo>
                  <a:pt x="104" y="116"/>
                  <a:pt x="118" y="104"/>
                  <a:pt x="120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8" y="1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1" name="Google Shape;1031;p44"/>
          <p:cNvSpPr/>
          <p:nvPr/>
        </p:nvSpPr>
        <p:spPr>
          <a:xfrm>
            <a:off x="18527930" y="3520569"/>
            <a:ext cx="1033682" cy="939988"/>
          </a:xfrm>
          <a:custGeom>
            <a:rect b="b" l="l" r="r" t="t"/>
            <a:pathLst>
              <a:path extrusionOk="0" h="160" w="176">
                <a:moveTo>
                  <a:pt x="64" y="64"/>
                </a:moveTo>
                <a:cubicBezTo>
                  <a:pt x="62" y="64"/>
                  <a:pt x="60" y="66"/>
                  <a:pt x="60" y="68"/>
                </a:cubicBezTo>
                <a:cubicBezTo>
                  <a:pt x="60" y="69"/>
                  <a:pt x="60" y="70"/>
                  <a:pt x="61" y="71"/>
                </a:cubicBezTo>
                <a:cubicBezTo>
                  <a:pt x="85" y="95"/>
                  <a:pt x="85" y="95"/>
                  <a:pt x="85" y="95"/>
                </a:cubicBezTo>
                <a:cubicBezTo>
                  <a:pt x="86" y="96"/>
                  <a:pt x="87" y="96"/>
                  <a:pt x="88" y="96"/>
                </a:cubicBezTo>
                <a:cubicBezTo>
                  <a:pt x="89" y="96"/>
                  <a:pt x="90" y="96"/>
                  <a:pt x="91" y="95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6" y="70"/>
                  <a:pt x="116" y="69"/>
                  <a:pt x="116" y="68"/>
                </a:cubicBezTo>
                <a:cubicBezTo>
                  <a:pt x="116" y="66"/>
                  <a:pt x="114" y="64"/>
                  <a:pt x="112" y="64"/>
                </a:cubicBezTo>
                <a:cubicBezTo>
                  <a:pt x="111" y="64"/>
                  <a:pt x="110" y="64"/>
                  <a:pt x="109" y="65"/>
                </a:cubicBezTo>
                <a:cubicBezTo>
                  <a:pt x="92" y="82"/>
                  <a:pt x="92" y="82"/>
                  <a:pt x="92" y="82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82"/>
                  <a:pt x="84" y="82"/>
                  <a:pt x="84" y="82"/>
                </a:cubicBezTo>
                <a:cubicBezTo>
                  <a:pt x="67" y="65"/>
                  <a:pt x="67" y="65"/>
                  <a:pt x="67" y="65"/>
                </a:cubicBezTo>
                <a:cubicBezTo>
                  <a:pt x="66" y="64"/>
                  <a:pt x="65" y="64"/>
                  <a:pt x="64" y="64"/>
                </a:cubicBezTo>
                <a:moveTo>
                  <a:pt x="176" y="98"/>
                </a:moveTo>
                <a:cubicBezTo>
                  <a:pt x="176" y="98"/>
                  <a:pt x="176" y="98"/>
                  <a:pt x="176" y="98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5" y="17"/>
                  <a:pt x="134" y="16"/>
                  <a:pt x="132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2" y="16"/>
                  <a:pt x="100" y="18"/>
                  <a:pt x="100" y="20"/>
                </a:cubicBezTo>
                <a:cubicBezTo>
                  <a:pt x="100" y="22"/>
                  <a:pt x="102" y="24"/>
                  <a:pt x="104" y="24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4" y="96"/>
                  <a:pt x="112" y="98"/>
                  <a:pt x="112" y="100"/>
                </a:cubicBezTo>
                <a:cubicBezTo>
                  <a:pt x="112" y="113"/>
                  <a:pt x="101" y="124"/>
                  <a:pt x="88" y="124"/>
                </a:cubicBezTo>
                <a:cubicBezTo>
                  <a:pt x="75" y="124"/>
                  <a:pt x="64" y="113"/>
                  <a:pt x="64" y="100"/>
                </a:cubicBezTo>
                <a:cubicBezTo>
                  <a:pt x="64" y="98"/>
                  <a:pt x="62" y="96"/>
                  <a:pt x="6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6" y="24"/>
                  <a:pt x="46" y="24"/>
                  <a:pt x="46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4" y="24"/>
                  <a:pt x="76" y="22"/>
                  <a:pt x="76" y="20"/>
                </a:cubicBezTo>
                <a:cubicBezTo>
                  <a:pt x="76" y="18"/>
                  <a:pt x="74" y="16"/>
                  <a:pt x="72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6"/>
                  <a:pt x="41" y="17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0" y="99"/>
                  <a:pt x="0" y="10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2" y="160"/>
                  <a:pt x="4" y="160"/>
                </a:cubicBezTo>
                <a:cubicBezTo>
                  <a:pt x="172" y="160"/>
                  <a:pt x="172" y="160"/>
                  <a:pt x="172" y="160"/>
                </a:cubicBezTo>
                <a:cubicBezTo>
                  <a:pt x="174" y="160"/>
                  <a:pt x="176" y="158"/>
                  <a:pt x="176" y="156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6" y="98"/>
                </a:cubicBezTo>
                <a:moveTo>
                  <a:pt x="168" y="152"/>
                </a:moveTo>
                <a:cubicBezTo>
                  <a:pt x="8" y="152"/>
                  <a:pt x="8" y="152"/>
                  <a:pt x="8" y="152"/>
                </a:cubicBezTo>
                <a:cubicBezTo>
                  <a:pt x="8" y="104"/>
                  <a:pt x="8" y="104"/>
                  <a:pt x="8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8" y="120"/>
                  <a:pt x="72" y="132"/>
                  <a:pt x="88" y="132"/>
                </a:cubicBezTo>
                <a:cubicBezTo>
                  <a:pt x="104" y="132"/>
                  <a:pt x="118" y="120"/>
                  <a:pt x="120" y="104"/>
                </a:cubicBezTo>
                <a:cubicBezTo>
                  <a:pt x="168" y="104"/>
                  <a:pt x="168" y="104"/>
                  <a:pt x="168" y="104"/>
                </a:cubicBezTo>
                <a:lnTo>
                  <a:pt x="168" y="1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2" name="Google Shape;1032;p44"/>
          <p:cNvSpPr/>
          <p:nvPr/>
        </p:nvSpPr>
        <p:spPr>
          <a:xfrm>
            <a:off x="20498482" y="3520569"/>
            <a:ext cx="1033682" cy="939988"/>
          </a:xfrm>
          <a:custGeom>
            <a:rect b="b" l="l" r="r" t="t"/>
            <a:pathLst>
              <a:path extrusionOk="0" h="160" w="176">
                <a:moveTo>
                  <a:pt x="64" y="32"/>
                </a:moveTo>
                <a:cubicBezTo>
                  <a:pt x="65" y="32"/>
                  <a:pt x="66" y="32"/>
                  <a:pt x="67" y="31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4"/>
                  <a:pt x="86" y="96"/>
                  <a:pt x="88" y="96"/>
                </a:cubicBezTo>
                <a:cubicBezTo>
                  <a:pt x="90" y="96"/>
                  <a:pt x="92" y="94"/>
                  <a:pt x="92" y="92"/>
                </a:cubicBezTo>
                <a:cubicBezTo>
                  <a:pt x="92" y="14"/>
                  <a:pt x="92" y="14"/>
                  <a:pt x="92" y="14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2"/>
                  <a:pt x="111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moveTo>
                  <a:pt x="176" y="98"/>
                </a:moveTo>
                <a:cubicBezTo>
                  <a:pt x="176" y="98"/>
                  <a:pt x="176" y="98"/>
                  <a:pt x="176" y="98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6" y="18"/>
                  <a:pt x="136" y="18"/>
                  <a:pt x="136" y="18"/>
                </a:cubicBezTo>
                <a:cubicBezTo>
                  <a:pt x="135" y="17"/>
                  <a:pt x="134" y="16"/>
                  <a:pt x="132" y="1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6" y="16"/>
                  <a:pt x="124" y="18"/>
                  <a:pt x="124" y="20"/>
                </a:cubicBezTo>
                <a:cubicBezTo>
                  <a:pt x="124" y="22"/>
                  <a:pt x="126" y="24"/>
                  <a:pt x="128" y="24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4" y="96"/>
                  <a:pt x="112" y="98"/>
                  <a:pt x="112" y="100"/>
                </a:cubicBezTo>
                <a:cubicBezTo>
                  <a:pt x="112" y="113"/>
                  <a:pt x="101" y="124"/>
                  <a:pt x="88" y="124"/>
                </a:cubicBezTo>
                <a:cubicBezTo>
                  <a:pt x="75" y="124"/>
                  <a:pt x="64" y="113"/>
                  <a:pt x="64" y="100"/>
                </a:cubicBezTo>
                <a:cubicBezTo>
                  <a:pt x="64" y="98"/>
                  <a:pt x="62" y="96"/>
                  <a:pt x="60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46" y="24"/>
                  <a:pt x="46" y="24"/>
                  <a:pt x="46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0" y="24"/>
                  <a:pt x="52" y="22"/>
                  <a:pt x="52" y="20"/>
                </a:cubicBezTo>
                <a:cubicBezTo>
                  <a:pt x="52" y="18"/>
                  <a:pt x="50" y="16"/>
                  <a:pt x="48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2" y="16"/>
                  <a:pt x="41" y="17"/>
                  <a:pt x="40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0" y="99"/>
                  <a:pt x="0" y="10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2" y="160"/>
                  <a:pt x="4" y="160"/>
                </a:cubicBezTo>
                <a:cubicBezTo>
                  <a:pt x="172" y="160"/>
                  <a:pt x="172" y="160"/>
                  <a:pt x="172" y="160"/>
                </a:cubicBezTo>
                <a:cubicBezTo>
                  <a:pt x="174" y="160"/>
                  <a:pt x="176" y="158"/>
                  <a:pt x="176" y="156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6" y="98"/>
                </a:cubicBezTo>
                <a:moveTo>
                  <a:pt x="168" y="152"/>
                </a:moveTo>
                <a:cubicBezTo>
                  <a:pt x="8" y="152"/>
                  <a:pt x="8" y="152"/>
                  <a:pt x="8" y="152"/>
                </a:cubicBezTo>
                <a:cubicBezTo>
                  <a:pt x="8" y="104"/>
                  <a:pt x="8" y="104"/>
                  <a:pt x="8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8" y="120"/>
                  <a:pt x="72" y="132"/>
                  <a:pt x="88" y="132"/>
                </a:cubicBezTo>
                <a:cubicBezTo>
                  <a:pt x="104" y="132"/>
                  <a:pt x="118" y="120"/>
                  <a:pt x="120" y="104"/>
                </a:cubicBezTo>
                <a:cubicBezTo>
                  <a:pt x="168" y="104"/>
                  <a:pt x="168" y="104"/>
                  <a:pt x="168" y="104"/>
                </a:cubicBezTo>
                <a:lnTo>
                  <a:pt x="168" y="1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3" name="Google Shape;1033;p44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034" name="Google Shape;1034;p44"/>
          <p:cNvSpPr txBox="1"/>
          <p:nvPr/>
        </p:nvSpPr>
        <p:spPr>
          <a:xfrm>
            <a:off x="2322325" y="747900"/>
            <a:ext cx="141864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ICONE GLOBALI</a:t>
            </a:r>
            <a:b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Usa queste icone per valorizzare le tue slide e spiegare facilmente argomenti complessi.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5" name="Google Shape;1035;p44"/>
          <p:cNvSpPr txBox="1"/>
          <p:nvPr/>
        </p:nvSpPr>
        <p:spPr>
          <a:xfrm>
            <a:off x="19717055" y="906000"/>
            <a:ext cx="3646200" cy="6843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42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00" cap="none" strike="noStrik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036" name="Google Shape;1036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3143" y="705431"/>
            <a:ext cx="1085450" cy="1085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 dir="r"/>
  </p:transition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45"/>
          <p:cNvSpPr/>
          <p:nvPr/>
        </p:nvSpPr>
        <p:spPr>
          <a:xfrm rot="8100000">
            <a:off x="12711023" y="-2600704"/>
            <a:ext cx="12912910" cy="11935940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chemeClr val="accent4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F07636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cxnSp>
        <p:nvCxnSpPr>
          <p:cNvPr id="1042" name="Google Shape;1042;p45"/>
          <p:cNvCxnSpPr/>
          <p:nvPr/>
        </p:nvCxnSpPr>
        <p:spPr>
          <a:xfrm>
            <a:off x="2376373" y="12457442"/>
            <a:ext cx="20731200" cy="0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</p:cxnSp>
      <p:pic>
        <p:nvPicPr>
          <p:cNvPr id="1043" name="Google Shape;1043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05295" y="1437105"/>
            <a:ext cx="6057900" cy="1381125"/>
          </a:xfrm>
          <a:prstGeom prst="rect">
            <a:avLst/>
          </a:prstGeom>
          <a:noFill/>
          <a:ln>
            <a:noFill/>
          </a:ln>
        </p:spPr>
      </p:pic>
      <p:sp>
        <p:nvSpPr>
          <p:cNvPr id="1044" name="Google Shape;1044;p45"/>
          <p:cNvSpPr txBox="1"/>
          <p:nvPr/>
        </p:nvSpPr>
        <p:spPr>
          <a:xfrm>
            <a:off x="2323706" y="4296855"/>
            <a:ext cx="10876200" cy="26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IBM Plex Sans"/>
              <a:buNone/>
            </a:pPr>
            <a:r>
              <a:rPr lang="de-DE" sz="9300">
                <a:solidFill>
                  <a:srgbClr val="FFFFFF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Hai dubbi o domande?</a:t>
            </a:r>
            <a:endParaRPr sz="8300">
              <a:solidFill>
                <a:srgbClr val="FFFFFF"/>
              </a:solidFill>
              <a:latin typeface="Montserrat ExtraLight"/>
              <a:ea typeface="Montserrat ExtraLight"/>
              <a:cs typeface="Montserrat ExtraLight"/>
              <a:sym typeface="Montserrat ExtraLight"/>
            </a:endParaRPr>
          </a:p>
        </p:txBody>
      </p:sp>
      <p:cxnSp>
        <p:nvCxnSpPr>
          <p:cNvPr id="1045" name="Google Shape;1045;p45"/>
          <p:cNvCxnSpPr/>
          <p:nvPr/>
        </p:nvCxnSpPr>
        <p:spPr>
          <a:xfrm>
            <a:off x="2376373" y="12457443"/>
            <a:ext cx="20712300" cy="0"/>
          </a:xfrm>
          <a:prstGeom prst="straightConnector1">
            <a:avLst/>
          </a:prstGeom>
          <a:noFill/>
          <a:ln cap="flat" cmpd="sng" w="12700">
            <a:solidFill>
              <a:srgbClr val="0AA3EB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1046" name="Google Shape;1046;p45"/>
          <p:cNvSpPr txBox="1"/>
          <p:nvPr/>
        </p:nvSpPr>
        <p:spPr>
          <a:xfrm>
            <a:off x="2323706" y="10906503"/>
            <a:ext cx="11928900" cy="6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39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39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39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2000" cap="none" strike="noStrike">
              <a:solidFill>
                <a:srgbClr val="000000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047" name="Google Shape;1047;p45"/>
          <p:cNvSpPr txBox="1"/>
          <p:nvPr/>
        </p:nvSpPr>
        <p:spPr>
          <a:xfrm>
            <a:off x="15144300" y="10152337"/>
            <a:ext cx="7053000" cy="144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Piazza della Vittoria 12/32 16121, Genova Italy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+39 010-8446402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www.bancomail.it</a:t>
            </a:r>
            <a:endParaRPr b="1"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048" name="Google Shape;1048;p45"/>
          <p:cNvCxnSpPr/>
          <p:nvPr/>
        </p:nvCxnSpPr>
        <p:spPr>
          <a:xfrm>
            <a:off x="14632700" y="8926621"/>
            <a:ext cx="0" cy="2578200"/>
          </a:xfrm>
          <a:prstGeom prst="straightConnector1">
            <a:avLst/>
          </a:prstGeom>
          <a:noFill/>
          <a:ln cap="flat" cmpd="sng" w="76200">
            <a:solidFill>
              <a:srgbClr val="F17636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049" name="Google Shape;1049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144300" y="8926617"/>
            <a:ext cx="2913472" cy="518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0" name="Google Shape;1050;p45"/>
          <p:cNvSpPr txBox="1"/>
          <p:nvPr/>
        </p:nvSpPr>
        <p:spPr>
          <a:xfrm>
            <a:off x="2323706" y="7520219"/>
            <a:ext cx="108762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IBM Plex Sans"/>
              <a:buNone/>
            </a:pPr>
            <a:r>
              <a:rPr lang="de-DE" sz="3100">
                <a:solidFill>
                  <a:schemeClr val="lt1"/>
                </a:solidFill>
                <a:latin typeface="Montserrat ExtraLight"/>
                <a:ea typeface="Montserrat ExtraLight"/>
                <a:cs typeface="Montserrat ExtraLight"/>
                <a:sym typeface="Montserrat ExtraLight"/>
              </a:rPr>
              <a:t>Scrivici all'indirizzo</a:t>
            </a:r>
            <a:r>
              <a:rPr b="1" lang="de-DE" sz="3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de-DE" sz="31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partner@bancomail.it</a:t>
            </a:r>
            <a:endParaRPr b="1" sz="3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9"/>
          <p:cNvSpPr/>
          <p:nvPr/>
        </p:nvSpPr>
        <p:spPr>
          <a:xfrm>
            <a:off x="0" y="0"/>
            <a:ext cx="6775800" cy="13716000"/>
          </a:xfrm>
          <a:prstGeom prst="roundRect">
            <a:avLst>
              <a:gd fmla="val 0" name="adj"/>
            </a:avLst>
          </a:prstGeom>
          <a:solidFill>
            <a:srgbClr val="F2F2F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9"/>
          <p:cNvSpPr txBox="1"/>
          <p:nvPr/>
        </p:nvSpPr>
        <p:spPr>
          <a:xfrm>
            <a:off x="981600" y="3896850"/>
            <a:ext cx="4812600" cy="79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Questo grafico può esserti utile per: </a:t>
            </a:r>
            <a: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concordare l’invio delle</a:t>
            </a:r>
            <a: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campagne B2B a livello globale.</a:t>
            </a:r>
            <a:b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b="1" sz="34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3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Questo report fornisce informazioni preziose sui migliori orari per inviare le campagne dei tuoi clienti a un pubblico B2B nel mondo.</a:t>
            </a:r>
            <a:endParaRPr sz="23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3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I dati ti aiutano a capire quando i lettori B2B sono più propensi ad aprire e cliccare sulle email, in base al loro fuso orario.</a:t>
            </a:r>
            <a:endParaRPr sz="2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p9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98" name="Google Shape;98;p9"/>
          <p:cNvSpPr txBox="1"/>
          <p:nvPr/>
        </p:nvSpPr>
        <p:spPr>
          <a:xfrm>
            <a:off x="2004225" y="747900"/>
            <a:ext cx="128403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BEST TIME TO SEND MARKETING EMAILS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SONDAGGIO DI 150+ PROFESSIONISTI DEL MARKETING E DELLA PUBBLICITÀ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9" name="Google Shape;99;p9"/>
          <p:cNvSpPr txBox="1"/>
          <p:nvPr/>
        </p:nvSpPr>
        <p:spPr>
          <a:xfrm>
            <a:off x="12605059" y="703209"/>
            <a:ext cx="10896300" cy="9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FONTE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HUBSPOT</a:t>
            </a:r>
            <a:endParaRPr b="1"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0" name="Google Shape;100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5038" y="747900"/>
            <a:ext cx="1000500" cy="1000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1" name="Google Shape;101;p9"/>
          <p:cNvGrpSpPr/>
          <p:nvPr/>
        </p:nvGrpSpPr>
        <p:grpSpPr>
          <a:xfrm>
            <a:off x="8489875" y="4729270"/>
            <a:ext cx="14320500" cy="6936187"/>
            <a:chOff x="8489875" y="4729270"/>
            <a:chExt cx="14320500" cy="6936187"/>
          </a:xfrm>
        </p:grpSpPr>
        <p:sp>
          <p:nvSpPr>
            <p:cNvPr id="102" name="Google Shape;102;p9"/>
            <p:cNvSpPr/>
            <p:nvPr/>
          </p:nvSpPr>
          <p:spPr>
            <a:xfrm>
              <a:off x="8489875" y="10346657"/>
              <a:ext cx="14320500" cy="1318800"/>
            </a:xfrm>
            <a:prstGeom prst="roundRect">
              <a:avLst>
                <a:gd fmla="val 20701" name="adj"/>
              </a:avLst>
            </a:prstGeom>
            <a:solidFill>
              <a:srgbClr val="1A345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" name="Google Shape;103;p9"/>
            <p:cNvSpPr/>
            <p:nvPr/>
          </p:nvSpPr>
          <p:spPr>
            <a:xfrm>
              <a:off x="10200175" y="9869206"/>
              <a:ext cx="1075500" cy="477300"/>
            </a:xfrm>
            <a:prstGeom prst="round2SameRect">
              <a:avLst>
                <a:gd fmla="val 31463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104" name="Google Shape;104;p9"/>
            <p:cNvSpPr txBox="1"/>
            <p:nvPr/>
          </p:nvSpPr>
          <p:spPr>
            <a:xfrm>
              <a:off x="10119018" y="9314918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2%</a:t>
              </a:r>
              <a:endParaRPr b="1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5" name="Google Shape;105;p9"/>
            <p:cNvSpPr/>
            <p:nvPr/>
          </p:nvSpPr>
          <p:spPr>
            <a:xfrm>
              <a:off x="11771993" y="9869229"/>
              <a:ext cx="1075500" cy="477300"/>
            </a:xfrm>
            <a:prstGeom prst="round2SameRect">
              <a:avLst>
                <a:gd fmla="val 34937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106" name="Google Shape;106;p9"/>
            <p:cNvSpPr txBox="1"/>
            <p:nvPr/>
          </p:nvSpPr>
          <p:spPr>
            <a:xfrm>
              <a:off x="11695793" y="9314956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2%</a:t>
              </a:r>
              <a:endParaRPr b="1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7" name="Google Shape;107;p9"/>
            <p:cNvSpPr/>
            <p:nvPr/>
          </p:nvSpPr>
          <p:spPr>
            <a:xfrm>
              <a:off x="13343811" y="7123550"/>
              <a:ext cx="1075500" cy="32229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108" name="Google Shape;108;p9"/>
            <p:cNvSpPr txBox="1"/>
            <p:nvPr/>
          </p:nvSpPr>
          <p:spPr>
            <a:xfrm>
              <a:off x="13244475" y="6569548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20%</a:t>
              </a:r>
              <a:endParaRPr b="1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9" name="Google Shape;109;p9"/>
            <p:cNvSpPr/>
            <p:nvPr/>
          </p:nvSpPr>
          <p:spPr>
            <a:xfrm>
              <a:off x="14915629" y="5283277"/>
              <a:ext cx="1075500" cy="50634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rgbClr val="F1763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110" name="Google Shape;110;p9"/>
            <p:cNvSpPr txBox="1"/>
            <p:nvPr/>
          </p:nvSpPr>
          <p:spPr>
            <a:xfrm>
              <a:off x="14819937" y="4729270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31%</a:t>
              </a:r>
              <a:endParaRPr b="1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11" name="Google Shape;111;p9"/>
            <p:cNvSpPr/>
            <p:nvPr/>
          </p:nvSpPr>
          <p:spPr>
            <a:xfrm>
              <a:off x="16487446" y="6120551"/>
              <a:ext cx="1075500" cy="42261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112" name="Google Shape;112;p9"/>
            <p:cNvSpPr txBox="1"/>
            <p:nvPr/>
          </p:nvSpPr>
          <p:spPr>
            <a:xfrm>
              <a:off x="16409174" y="5544238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26%</a:t>
              </a:r>
              <a:endParaRPr b="1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13" name="Google Shape;113;p9"/>
            <p:cNvSpPr/>
            <p:nvPr/>
          </p:nvSpPr>
          <p:spPr>
            <a:xfrm>
              <a:off x="18059264" y="8215702"/>
              <a:ext cx="1075500" cy="21309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114" name="Google Shape;114;p9"/>
            <p:cNvSpPr txBox="1"/>
            <p:nvPr/>
          </p:nvSpPr>
          <p:spPr>
            <a:xfrm>
              <a:off x="17976197" y="7661618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13%</a:t>
              </a:r>
              <a:endParaRPr b="1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15" name="Google Shape;115;p9"/>
            <p:cNvSpPr/>
            <p:nvPr/>
          </p:nvSpPr>
          <p:spPr>
            <a:xfrm>
              <a:off x="19631082" y="9516627"/>
              <a:ext cx="1075500" cy="829800"/>
            </a:xfrm>
            <a:prstGeom prst="round2SameRect">
              <a:avLst>
                <a:gd fmla="val 16667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116" name="Google Shape;116;p9"/>
            <p:cNvSpPr/>
            <p:nvPr/>
          </p:nvSpPr>
          <p:spPr>
            <a:xfrm>
              <a:off x="21202900" y="10065678"/>
              <a:ext cx="1075500" cy="280800"/>
            </a:xfrm>
            <a:prstGeom prst="round2SameRect">
              <a:avLst>
                <a:gd fmla="val 36715" name="adj1"/>
                <a:gd fmla="val 0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 </a:t>
              </a:r>
              <a:endParaRPr/>
            </a:p>
          </p:txBody>
        </p:sp>
        <p:sp>
          <p:nvSpPr>
            <p:cNvPr id="117" name="Google Shape;117;p9"/>
            <p:cNvSpPr txBox="1"/>
            <p:nvPr/>
          </p:nvSpPr>
          <p:spPr>
            <a:xfrm>
              <a:off x="19488197" y="8973043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5%</a:t>
              </a:r>
              <a:endParaRPr b="1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18" name="Google Shape;118;p9"/>
            <p:cNvSpPr txBox="1"/>
            <p:nvPr/>
          </p:nvSpPr>
          <p:spPr>
            <a:xfrm>
              <a:off x="21111647" y="9527143"/>
              <a:ext cx="1237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240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</a:t>
              </a:r>
              <a:r>
                <a:rPr b="1" lang="de-DE" sz="240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%</a:t>
              </a:r>
              <a:endParaRPr b="1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19" name="Google Shape;119;p9"/>
            <p:cNvSpPr txBox="1"/>
            <p:nvPr/>
          </p:nvSpPr>
          <p:spPr>
            <a:xfrm>
              <a:off x="9910536" y="10679707"/>
              <a:ext cx="15840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 AM - 3 AM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EST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0" name="Google Shape;120;p9"/>
            <p:cNvSpPr txBox="1"/>
            <p:nvPr/>
          </p:nvSpPr>
          <p:spPr>
            <a:xfrm>
              <a:off x="11489385" y="10679707"/>
              <a:ext cx="15840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3 </a:t>
              </a: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AM - 6 AM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EST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1" name="Google Shape;121;p9"/>
            <p:cNvSpPr txBox="1"/>
            <p:nvPr/>
          </p:nvSpPr>
          <p:spPr>
            <a:xfrm>
              <a:off x="13068234" y="10679707"/>
              <a:ext cx="15840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6</a:t>
              </a: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AM - 9 AM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EST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2" name="Google Shape;122;p9"/>
            <p:cNvSpPr txBox="1"/>
            <p:nvPr/>
          </p:nvSpPr>
          <p:spPr>
            <a:xfrm>
              <a:off x="14647083" y="10679982"/>
              <a:ext cx="15840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9</a:t>
              </a: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AM - 12 PM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EST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3" name="Google Shape;123;p9"/>
            <p:cNvSpPr txBox="1"/>
            <p:nvPr/>
          </p:nvSpPr>
          <p:spPr>
            <a:xfrm>
              <a:off x="16225933" y="10679707"/>
              <a:ext cx="15840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12</a:t>
              </a: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AM - 3 PM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EST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4" name="Google Shape;124;p9"/>
            <p:cNvSpPr txBox="1"/>
            <p:nvPr/>
          </p:nvSpPr>
          <p:spPr>
            <a:xfrm>
              <a:off x="17804782" y="10679707"/>
              <a:ext cx="15840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3</a:t>
              </a: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PM - 6 PM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EST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5" name="Google Shape;125;p9"/>
            <p:cNvSpPr txBox="1"/>
            <p:nvPr/>
          </p:nvSpPr>
          <p:spPr>
            <a:xfrm>
              <a:off x="19383631" y="10679707"/>
              <a:ext cx="15840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6</a:t>
              </a: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PM - 9 PM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EST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6" name="Google Shape;126;p9"/>
            <p:cNvSpPr txBox="1"/>
            <p:nvPr/>
          </p:nvSpPr>
          <p:spPr>
            <a:xfrm>
              <a:off x="20962480" y="10679982"/>
              <a:ext cx="1584000" cy="67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9</a:t>
              </a: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PM - 12 AM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de-DE" sz="16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EST</a:t>
              </a:r>
              <a:endParaRPr b="1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7" name="Google Shape;127;p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910453" y="10667650"/>
              <a:ext cx="677100" cy="6771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 spd="med">
    <p:push dir="r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2" name="Google Shape;132;p10"/>
          <p:cNvCxnSpPr/>
          <p:nvPr/>
        </p:nvCxnSpPr>
        <p:spPr>
          <a:xfrm flipH="1" rot="10800000">
            <a:off x="9102575" y="4941250"/>
            <a:ext cx="18300" cy="6186000"/>
          </a:xfrm>
          <a:prstGeom prst="straightConnector1">
            <a:avLst/>
          </a:prstGeom>
          <a:noFill/>
          <a:ln cap="flat" cmpd="sng" w="38100">
            <a:solidFill>
              <a:srgbClr val="1A355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3" name="Google Shape;133;p10"/>
          <p:cNvCxnSpPr/>
          <p:nvPr/>
        </p:nvCxnSpPr>
        <p:spPr>
          <a:xfrm>
            <a:off x="8976257" y="4956582"/>
            <a:ext cx="147300" cy="0"/>
          </a:xfrm>
          <a:prstGeom prst="straightConnector1">
            <a:avLst/>
          </a:prstGeom>
          <a:noFill/>
          <a:ln cap="flat" cmpd="sng" w="38100">
            <a:solidFill>
              <a:srgbClr val="1A355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4" name="Google Shape;134;p10"/>
          <p:cNvCxnSpPr/>
          <p:nvPr/>
        </p:nvCxnSpPr>
        <p:spPr>
          <a:xfrm>
            <a:off x="8976257" y="5566182"/>
            <a:ext cx="147300" cy="0"/>
          </a:xfrm>
          <a:prstGeom prst="straightConnector1">
            <a:avLst/>
          </a:prstGeom>
          <a:noFill/>
          <a:ln cap="flat" cmpd="sng" w="38100">
            <a:solidFill>
              <a:srgbClr val="1A355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5" name="Google Shape;135;p10"/>
          <p:cNvCxnSpPr/>
          <p:nvPr/>
        </p:nvCxnSpPr>
        <p:spPr>
          <a:xfrm>
            <a:off x="8976257" y="6175782"/>
            <a:ext cx="147300" cy="0"/>
          </a:xfrm>
          <a:prstGeom prst="straightConnector1">
            <a:avLst/>
          </a:prstGeom>
          <a:noFill/>
          <a:ln cap="flat" cmpd="sng" w="38100">
            <a:solidFill>
              <a:srgbClr val="1A355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6" name="Google Shape;136;p10"/>
          <p:cNvCxnSpPr/>
          <p:nvPr/>
        </p:nvCxnSpPr>
        <p:spPr>
          <a:xfrm>
            <a:off x="8976257" y="6785382"/>
            <a:ext cx="147300" cy="0"/>
          </a:xfrm>
          <a:prstGeom prst="straightConnector1">
            <a:avLst/>
          </a:prstGeom>
          <a:noFill/>
          <a:ln cap="flat" cmpd="sng" w="38100">
            <a:solidFill>
              <a:srgbClr val="1A355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7" name="Google Shape;137;p10"/>
          <p:cNvCxnSpPr/>
          <p:nvPr/>
        </p:nvCxnSpPr>
        <p:spPr>
          <a:xfrm>
            <a:off x="8976257" y="7413393"/>
            <a:ext cx="147300" cy="0"/>
          </a:xfrm>
          <a:prstGeom prst="straightConnector1">
            <a:avLst/>
          </a:prstGeom>
          <a:noFill/>
          <a:ln cap="flat" cmpd="sng" w="38100">
            <a:solidFill>
              <a:srgbClr val="1A355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8" name="Google Shape;138;p10"/>
          <p:cNvCxnSpPr/>
          <p:nvPr/>
        </p:nvCxnSpPr>
        <p:spPr>
          <a:xfrm>
            <a:off x="8976257" y="8041404"/>
            <a:ext cx="147300" cy="0"/>
          </a:xfrm>
          <a:prstGeom prst="straightConnector1">
            <a:avLst/>
          </a:prstGeom>
          <a:noFill/>
          <a:ln cap="flat" cmpd="sng" w="38100">
            <a:solidFill>
              <a:srgbClr val="1A355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9" name="Google Shape;139;p10"/>
          <p:cNvCxnSpPr/>
          <p:nvPr/>
        </p:nvCxnSpPr>
        <p:spPr>
          <a:xfrm>
            <a:off x="8976257" y="8651004"/>
            <a:ext cx="147300" cy="0"/>
          </a:xfrm>
          <a:prstGeom prst="straightConnector1">
            <a:avLst/>
          </a:prstGeom>
          <a:noFill/>
          <a:ln cap="flat" cmpd="sng" w="38100">
            <a:solidFill>
              <a:srgbClr val="1A355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0" name="Google Shape;140;p10"/>
          <p:cNvCxnSpPr/>
          <p:nvPr/>
        </p:nvCxnSpPr>
        <p:spPr>
          <a:xfrm>
            <a:off x="8976257" y="9260604"/>
            <a:ext cx="147300" cy="0"/>
          </a:xfrm>
          <a:prstGeom prst="straightConnector1">
            <a:avLst/>
          </a:prstGeom>
          <a:noFill/>
          <a:ln cap="flat" cmpd="sng" w="38100">
            <a:solidFill>
              <a:srgbClr val="1A355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1" name="Google Shape;141;p10"/>
          <p:cNvCxnSpPr/>
          <p:nvPr/>
        </p:nvCxnSpPr>
        <p:spPr>
          <a:xfrm>
            <a:off x="8976257" y="9870204"/>
            <a:ext cx="147300" cy="0"/>
          </a:xfrm>
          <a:prstGeom prst="straightConnector1">
            <a:avLst/>
          </a:prstGeom>
          <a:noFill/>
          <a:ln cap="flat" cmpd="sng" w="38100">
            <a:solidFill>
              <a:srgbClr val="1A355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2" name="Google Shape;142;p10"/>
          <p:cNvCxnSpPr/>
          <p:nvPr/>
        </p:nvCxnSpPr>
        <p:spPr>
          <a:xfrm>
            <a:off x="8976257" y="10479804"/>
            <a:ext cx="147300" cy="0"/>
          </a:xfrm>
          <a:prstGeom prst="straightConnector1">
            <a:avLst/>
          </a:prstGeom>
          <a:noFill/>
          <a:ln cap="flat" cmpd="sng" w="38100">
            <a:solidFill>
              <a:srgbClr val="1A355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3" name="Google Shape;143;p10"/>
          <p:cNvSpPr/>
          <p:nvPr/>
        </p:nvSpPr>
        <p:spPr>
          <a:xfrm>
            <a:off x="0" y="0"/>
            <a:ext cx="6775800" cy="13716000"/>
          </a:xfrm>
          <a:prstGeom prst="roundRect">
            <a:avLst>
              <a:gd fmla="val 0" name="adj"/>
            </a:avLst>
          </a:prstGeom>
          <a:solidFill>
            <a:srgbClr val="F2F2F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0"/>
          <p:cNvSpPr txBox="1"/>
          <p:nvPr/>
        </p:nvSpPr>
        <p:spPr>
          <a:xfrm>
            <a:off x="981600" y="3896850"/>
            <a:ext cx="5154900" cy="82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Questo grafico può esserti utile per: </a:t>
            </a:r>
            <a: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incoraggiare i tuoi clienti a diversificare il proprio target.</a:t>
            </a:r>
            <a:br>
              <a:rPr b="1" lang="de-DE" sz="3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b="1" sz="23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3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Questo report evidenzia come i tassi di apertura e CTR dell'email marketing B2B siano simili a quelli B2C, dimostrando che questo canale è efficace anche per raggiungere e coinvolgere i decision-maker aziendali. Il CTR B2B è addirittura leggermente superiore a quello B2C, indicando un maggiore coinvolgimento da parte dei destinatari aziendali.</a:t>
            </a:r>
            <a:endParaRPr sz="23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5" name="Google Shape;145;p10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46" name="Google Shape;146;p10"/>
          <p:cNvSpPr txBox="1"/>
          <p:nvPr/>
        </p:nvSpPr>
        <p:spPr>
          <a:xfrm>
            <a:off x="2004225" y="747900"/>
            <a:ext cx="128403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TASSI DI APERTURA E CLICK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EMAIL MARKETING B2B VS B2C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7" name="Google Shape;147;p10"/>
          <p:cNvSpPr txBox="1"/>
          <p:nvPr/>
        </p:nvSpPr>
        <p:spPr>
          <a:xfrm>
            <a:off x="12605059" y="703209"/>
            <a:ext cx="10896300" cy="9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FONTE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DMA Email Benchmarking Report</a:t>
            </a:r>
            <a:endParaRPr b="1"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8" name="Google Shape;148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5038" y="747900"/>
            <a:ext cx="1000500" cy="100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0"/>
          <p:cNvSpPr/>
          <p:nvPr/>
        </p:nvSpPr>
        <p:spPr>
          <a:xfrm>
            <a:off x="8718475" y="11032457"/>
            <a:ext cx="14320500" cy="1318800"/>
          </a:xfrm>
          <a:prstGeom prst="roundRect">
            <a:avLst>
              <a:gd fmla="val 20701" name="adj"/>
            </a:avLst>
          </a:prstGeom>
          <a:solidFill>
            <a:srgbClr val="1A345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0"/>
          <p:cNvSpPr/>
          <p:nvPr/>
        </p:nvSpPr>
        <p:spPr>
          <a:xfrm>
            <a:off x="10428775" y="5119950"/>
            <a:ext cx="1075500" cy="5911800"/>
          </a:xfrm>
          <a:prstGeom prst="round2SameRect">
            <a:avLst>
              <a:gd fmla="val 16179" name="adj1"/>
              <a:gd fmla="val 0" name="adj2"/>
            </a:avLst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 </a:t>
            </a:r>
            <a:endParaRPr/>
          </a:p>
        </p:txBody>
      </p:sp>
      <p:sp>
        <p:nvSpPr>
          <p:cNvPr id="151" name="Google Shape;151;p10"/>
          <p:cNvSpPr txBox="1"/>
          <p:nvPr/>
        </p:nvSpPr>
        <p:spPr>
          <a:xfrm>
            <a:off x="10329208" y="4612055"/>
            <a:ext cx="1237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1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98,16</a:t>
            </a:r>
            <a:r>
              <a:rPr b="1" lang="de-DE" sz="21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%</a:t>
            </a:r>
            <a:endParaRPr b="1" sz="21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" name="Google Shape;152;p10"/>
          <p:cNvSpPr/>
          <p:nvPr/>
        </p:nvSpPr>
        <p:spPr>
          <a:xfrm>
            <a:off x="11772000" y="5188525"/>
            <a:ext cx="1075500" cy="5843700"/>
          </a:xfrm>
          <a:prstGeom prst="round2SameRect">
            <a:avLst>
              <a:gd fmla="val 15109" name="adj1"/>
              <a:gd fmla="val 0" name="adj2"/>
            </a:avLst>
          </a:prstGeom>
          <a:solidFill>
            <a:srgbClr val="6CC8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 </a:t>
            </a:r>
            <a:endParaRPr/>
          </a:p>
        </p:txBody>
      </p:sp>
      <p:sp>
        <p:nvSpPr>
          <p:cNvPr id="153" name="Google Shape;153;p10"/>
          <p:cNvSpPr/>
          <p:nvPr/>
        </p:nvSpPr>
        <p:spPr>
          <a:xfrm>
            <a:off x="13669575" y="10124150"/>
            <a:ext cx="1075500" cy="9081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 </a:t>
            </a:r>
            <a:endParaRPr/>
          </a:p>
        </p:txBody>
      </p:sp>
      <p:sp>
        <p:nvSpPr>
          <p:cNvPr id="154" name="Google Shape;154;p10"/>
          <p:cNvSpPr txBox="1"/>
          <p:nvPr/>
        </p:nvSpPr>
        <p:spPr>
          <a:xfrm>
            <a:off x="13570243" y="9556327"/>
            <a:ext cx="1237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15,14</a:t>
            </a:r>
            <a:r>
              <a:rPr b="1" lang="de-DE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%</a:t>
            </a:r>
            <a:endParaRPr b="1" sz="24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5" name="Google Shape;155;p10"/>
          <p:cNvSpPr/>
          <p:nvPr/>
        </p:nvSpPr>
        <p:spPr>
          <a:xfrm>
            <a:off x="14991825" y="9946400"/>
            <a:ext cx="1075500" cy="10860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6CC8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 </a:t>
            </a:r>
            <a:endParaRPr/>
          </a:p>
        </p:txBody>
      </p:sp>
      <p:sp>
        <p:nvSpPr>
          <p:cNvPr id="156" name="Google Shape;156;p10"/>
          <p:cNvSpPr txBox="1"/>
          <p:nvPr/>
        </p:nvSpPr>
        <p:spPr>
          <a:xfrm>
            <a:off x="14896137" y="9337013"/>
            <a:ext cx="1237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19,70</a:t>
            </a:r>
            <a:r>
              <a:rPr b="1" lang="de-DE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%</a:t>
            </a:r>
            <a:endParaRPr b="1" sz="24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7" name="Google Shape;157;p10"/>
          <p:cNvSpPr/>
          <p:nvPr/>
        </p:nvSpPr>
        <p:spPr>
          <a:xfrm>
            <a:off x="16902643" y="10751651"/>
            <a:ext cx="1075500" cy="280800"/>
          </a:xfrm>
          <a:prstGeom prst="round2SameRect">
            <a:avLst>
              <a:gd fmla="val 29184" name="adj1"/>
              <a:gd fmla="val 0" name="adj2"/>
            </a:avLst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 </a:t>
            </a:r>
            <a:endParaRPr/>
          </a:p>
        </p:txBody>
      </p:sp>
      <p:sp>
        <p:nvSpPr>
          <p:cNvPr id="158" name="Google Shape;158;p10"/>
          <p:cNvSpPr txBox="1"/>
          <p:nvPr/>
        </p:nvSpPr>
        <p:spPr>
          <a:xfrm>
            <a:off x="16821491" y="10185813"/>
            <a:ext cx="1237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3,18</a:t>
            </a:r>
            <a:r>
              <a:rPr b="1" lang="de-DE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%</a:t>
            </a:r>
            <a:endParaRPr b="1" sz="24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9" name="Google Shape;159;p10"/>
          <p:cNvSpPr/>
          <p:nvPr/>
        </p:nvSpPr>
        <p:spPr>
          <a:xfrm>
            <a:off x="18232643" y="10843250"/>
            <a:ext cx="1075500" cy="188400"/>
          </a:xfrm>
          <a:prstGeom prst="round2SameRect">
            <a:avLst>
              <a:gd fmla="val 50000" name="adj1"/>
              <a:gd fmla="val 0" name="adj2"/>
            </a:avLst>
          </a:prstGeom>
          <a:solidFill>
            <a:srgbClr val="6CC8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 </a:t>
            </a:r>
            <a:endParaRPr/>
          </a:p>
        </p:txBody>
      </p:sp>
      <p:sp>
        <p:nvSpPr>
          <p:cNvPr id="160" name="Google Shape;160;p10"/>
          <p:cNvSpPr txBox="1"/>
          <p:nvPr/>
        </p:nvSpPr>
        <p:spPr>
          <a:xfrm>
            <a:off x="18186386" y="10288343"/>
            <a:ext cx="1237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2,09</a:t>
            </a:r>
            <a:r>
              <a:rPr b="1" lang="de-DE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%</a:t>
            </a:r>
            <a:endParaRPr b="1" sz="24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1" name="Google Shape;161;p10"/>
          <p:cNvSpPr/>
          <p:nvPr/>
        </p:nvSpPr>
        <p:spPr>
          <a:xfrm>
            <a:off x="20104129" y="9713300"/>
            <a:ext cx="1075500" cy="1318800"/>
          </a:xfrm>
          <a:prstGeom prst="round2SameRect">
            <a:avLst>
              <a:gd fmla="val 16667" name="adj1"/>
              <a:gd fmla="val 0" name="adj2"/>
            </a:avLst>
          </a:prstGeom>
          <a:solidFill>
            <a:srgbClr val="F0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 </a:t>
            </a:r>
            <a:endParaRPr/>
          </a:p>
        </p:txBody>
      </p:sp>
      <p:sp>
        <p:nvSpPr>
          <p:cNvPr id="162" name="Google Shape;162;p10"/>
          <p:cNvSpPr/>
          <p:nvPr/>
        </p:nvSpPr>
        <p:spPr>
          <a:xfrm>
            <a:off x="21431500" y="10355174"/>
            <a:ext cx="1075500" cy="677100"/>
          </a:xfrm>
          <a:prstGeom prst="round2SameRect">
            <a:avLst>
              <a:gd fmla="val 19922" name="adj1"/>
              <a:gd fmla="val 0" name="adj2"/>
            </a:avLst>
          </a:prstGeom>
          <a:solidFill>
            <a:srgbClr val="6CC8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 </a:t>
            </a:r>
            <a:endParaRPr/>
          </a:p>
        </p:txBody>
      </p:sp>
      <p:sp>
        <p:nvSpPr>
          <p:cNvPr id="163" name="Google Shape;163;p10"/>
          <p:cNvSpPr txBox="1"/>
          <p:nvPr/>
        </p:nvSpPr>
        <p:spPr>
          <a:xfrm>
            <a:off x="20044771" y="3461475"/>
            <a:ext cx="1379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B2B</a:t>
            </a:r>
            <a:endParaRPr b="1" sz="24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4" name="Google Shape;164;p10"/>
          <p:cNvSpPr txBox="1"/>
          <p:nvPr/>
        </p:nvSpPr>
        <p:spPr>
          <a:xfrm>
            <a:off x="21416447" y="9795858"/>
            <a:ext cx="1237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10,61%</a:t>
            </a:r>
            <a:endParaRPr b="1" sz="24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5" name="Google Shape;165;p10"/>
          <p:cNvSpPr txBox="1"/>
          <p:nvPr/>
        </p:nvSpPr>
        <p:spPr>
          <a:xfrm>
            <a:off x="10609912" y="11496932"/>
            <a:ext cx="2153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DELIVERY RATE</a:t>
            </a:r>
            <a:endParaRPr b="1"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6" name="Google Shape;166;p10"/>
          <p:cNvSpPr txBox="1"/>
          <p:nvPr/>
        </p:nvSpPr>
        <p:spPr>
          <a:xfrm>
            <a:off x="17321553" y="11496940"/>
            <a:ext cx="1584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RATE</a:t>
            </a:r>
            <a:endParaRPr b="1"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7" name="Google Shape;167;p10"/>
          <p:cNvSpPr txBox="1"/>
          <p:nvPr/>
        </p:nvSpPr>
        <p:spPr>
          <a:xfrm>
            <a:off x="19973847" y="11497207"/>
            <a:ext cx="26709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TO OPEN</a:t>
            </a:r>
            <a:endParaRPr b="1"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8" name="Google Shape;168;p10"/>
          <p:cNvSpPr txBox="1"/>
          <p:nvPr/>
        </p:nvSpPr>
        <p:spPr>
          <a:xfrm>
            <a:off x="7727704" y="4742119"/>
            <a:ext cx="1237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</a:t>
            </a:r>
            <a:endParaRPr b="1" sz="17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9" name="Google Shape;169;p10"/>
          <p:cNvSpPr txBox="1"/>
          <p:nvPr/>
        </p:nvSpPr>
        <p:spPr>
          <a:xfrm>
            <a:off x="7727704" y="5312341"/>
            <a:ext cx="1237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9</a:t>
            </a: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</a:t>
            </a:r>
            <a:endParaRPr b="1" sz="17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0" name="Google Shape;170;p10"/>
          <p:cNvSpPr txBox="1"/>
          <p:nvPr/>
        </p:nvSpPr>
        <p:spPr>
          <a:xfrm>
            <a:off x="7727704" y="5952566"/>
            <a:ext cx="1237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</a:t>
            </a:r>
            <a:endParaRPr b="1" sz="17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1" name="Google Shape;171;p10"/>
          <p:cNvSpPr txBox="1"/>
          <p:nvPr/>
        </p:nvSpPr>
        <p:spPr>
          <a:xfrm>
            <a:off x="7727704" y="6569780"/>
            <a:ext cx="1237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70</a:t>
            </a: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%</a:t>
            </a:r>
            <a:endParaRPr b="1" sz="17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2" name="Google Shape;172;p10"/>
          <p:cNvSpPr txBox="1"/>
          <p:nvPr/>
        </p:nvSpPr>
        <p:spPr>
          <a:xfrm>
            <a:off x="7727704" y="7195234"/>
            <a:ext cx="1237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60</a:t>
            </a: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%</a:t>
            </a:r>
            <a:endParaRPr b="1" sz="17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3" name="Google Shape;173;p10"/>
          <p:cNvSpPr txBox="1"/>
          <p:nvPr/>
        </p:nvSpPr>
        <p:spPr>
          <a:xfrm>
            <a:off x="7727704" y="7817048"/>
            <a:ext cx="1237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50</a:t>
            </a: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%</a:t>
            </a:r>
            <a:endParaRPr b="1" sz="17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4" name="Google Shape;174;p10"/>
          <p:cNvSpPr txBox="1"/>
          <p:nvPr/>
        </p:nvSpPr>
        <p:spPr>
          <a:xfrm>
            <a:off x="7727704" y="8411030"/>
            <a:ext cx="1237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4</a:t>
            </a: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</a:t>
            </a:r>
            <a:endParaRPr b="1" sz="17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" name="Google Shape;175;p10"/>
          <p:cNvSpPr txBox="1"/>
          <p:nvPr/>
        </p:nvSpPr>
        <p:spPr>
          <a:xfrm>
            <a:off x="7727704" y="9032845"/>
            <a:ext cx="1237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3</a:t>
            </a: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</a:t>
            </a:r>
            <a:endParaRPr b="1" sz="17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6" name="Google Shape;176;p10"/>
          <p:cNvSpPr txBox="1"/>
          <p:nvPr/>
        </p:nvSpPr>
        <p:spPr>
          <a:xfrm>
            <a:off x="7706736" y="9654670"/>
            <a:ext cx="1237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</a:t>
            </a: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</a:t>
            </a:r>
            <a:endParaRPr b="1" sz="17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7" name="Google Shape;177;p10"/>
          <p:cNvSpPr txBox="1"/>
          <p:nvPr/>
        </p:nvSpPr>
        <p:spPr>
          <a:xfrm>
            <a:off x="7706736" y="10239673"/>
            <a:ext cx="12378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</a:t>
            </a:r>
            <a:r>
              <a:rPr b="1" lang="de-DE" sz="17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</a:t>
            </a:r>
            <a:endParaRPr b="1" sz="17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8" name="Google Shape;178;p10"/>
          <p:cNvSpPr txBox="1"/>
          <p:nvPr/>
        </p:nvSpPr>
        <p:spPr>
          <a:xfrm>
            <a:off x="11709268" y="4692969"/>
            <a:ext cx="1237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1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97,25%</a:t>
            </a:r>
            <a:endParaRPr b="1" sz="21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9" name="Google Shape;179;p10"/>
          <p:cNvSpPr txBox="1"/>
          <p:nvPr/>
        </p:nvSpPr>
        <p:spPr>
          <a:xfrm>
            <a:off x="13818459" y="11496932"/>
            <a:ext cx="2153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OPEN </a:t>
            </a:r>
            <a:r>
              <a:rPr b="1" lang="de-DE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RATE</a:t>
            </a:r>
            <a:endParaRPr b="1"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0" name="Google Shape;180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33725" y="11360450"/>
            <a:ext cx="677100" cy="67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10"/>
          <p:cNvSpPr/>
          <p:nvPr/>
        </p:nvSpPr>
        <p:spPr>
          <a:xfrm>
            <a:off x="20196571" y="4015575"/>
            <a:ext cx="1075500" cy="280800"/>
          </a:xfrm>
          <a:prstGeom prst="roundRect">
            <a:avLst>
              <a:gd fmla="val 16667" name="adj"/>
            </a:avLst>
          </a:prstGeom>
          <a:solidFill>
            <a:srgbClr val="F17636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0"/>
          <p:cNvSpPr/>
          <p:nvPr/>
        </p:nvSpPr>
        <p:spPr>
          <a:xfrm>
            <a:off x="21619296" y="4015575"/>
            <a:ext cx="1075500" cy="280800"/>
          </a:xfrm>
          <a:prstGeom prst="roundRect">
            <a:avLst>
              <a:gd fmla="val 16667" name="adj"/>
            </a:avLst>
          </a:prstGeom>
          <a:solidFill>
            <a:srgbClr val="6CC8F3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10"/>
          <p:cNvSpPr txBox="1"/>
          <p:nvPr/>
        </p:nvSpPr>
        <p:spPr>
          <a:xfrm>
            <a:off x="20027925" y="9160325"/>
            <a:ext cx="1379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21,00%</a:t>
            </a:r>
            <a:endParaRPr b="1" sz="24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" name="Google Shape;184;p10"/>
          <p:cNvSpPr txBox="1"/>
          <p:nvPr/>
        </p:nvSpPr>
        <p:spPr>
          <a:xfrm>
            <a:off x="21467496" y="3461475"/>
            <a:ext cx="1379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B2C</a:t>
            </a:r>
            <a:endParaRPr b="1" sz="24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ransition spd="med">
    <p:push dir="r"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1"/>
          <p:cNvSpPr/>
          <p:nvPr/>
        </p:nvSpPr>
        <p:spPr>
          <a:xfrm rot="-2700000">
            <a:off x="-2798879" y="5706242"/>
            <a:ext cx="7875555" cy="7279659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90" name="Google Shape;190;p11"/>
          <p:cNvSpPr/>
          <p:nvPr/>
        </p:nvSpPr>
        <p:spPr>
          <a:xfrm rot="8100000">
            <a:off x="13662133" y="-4665623"/>
            <a:ext cx="11821770" cy="10927277"/>
          </a:xfrm>
          <a:custGeom>
            <a:rect b="b" l="l" r="r" t="t"/>
            <a:pathLst>
              <a:path extrusionOk="0" h="21600" w="21600">
                <a:moveTo>
                  <a:pt x="11600" y="0"/>
                </a:moveTo>
                <a:lnTo>
                  <a:pt x="8644" y="3234"/>
                </a:lnTo>
                <a:lnTo>
                  <a:pt x="13541" y="8532"/>
                </a:lnTo>
                <a:lnTo>
                  <a:pt x="0" y="8503"/>
                </a:lnTo>
                <a:lnTo>
                  <a:pt x="4169" y="13058"/>
                </a:lnTo>
                <a:lnTo>
                  <a:pt x="13576" y="13068"/>
                </a:lnTo>
                <a:lnTo>
                  <a:pt x="8644" y="18403"/>
                </a:lnTo>
                <a:lnTo>
                  <a:pt x="11600" y="21600"/>
                </a:lnTo>
                <a:lnTo>
                  <a:pt x="21600" y="10819"/>
                </a:lnTo>
                <a:lnTo>
                  <a:pt x="11600" y="0"/>
                </a:lnTo>
                <a:close/>
              </a:path>
            </a:pathLst>
          </a:custGeom>
          <a:noFill/>
          <a:ln cap="flat" cmpd="sng" w="12700">
            <a:solidFill>
              <a:srgbClr val="FF9900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38100" lIns="38100" spcFirstLastPara="1" rIns="38100" wrap="square" tIns="381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cxnSp>
        <p:nvCxnSpPr>
          <p:cNvPr id="191" name="Google Shape;191;p11"/>
          <p:cNvCxnSpPr/>
          <p:nvPr/>
        </p:nvCxnSpPr>
        <p:spPr>
          <a:xfrm>
            <a:off x="2376373" y="12457442"/>
            <a:ext cx="20731200" cy="0"/>
          </a:xfrm>
          <a:prstGeom prst="straightConnector1">
            <a:avLst/>
          </a:prstGeom>
          <a:noFill/>
          <a:ln cap="flat" cmpd="sng" w="12700">
            <a:solidFill>
              <a:schemeClr val="accent2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192" name="Google Shape;192;p11"/>
          <p:cNvSpPr txBox="1"/>
          <p:nvPr/>
        </p:nvSpPr>
        <p:spPr>
          <a:xfrm>
            <a:off x="-100" y="7650000"/>
            <a:ext cx="24384000" cy="19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/>
          <a:p>
            <a:pPr indent="0" lvl="0" marL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IBM Plex Sans"/>
              <a:buNone/>
            </a:pPr>
            <a:r>
              <a:rPr b="1" lang="de-DE" sz="73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METRICHE</a:t>
            </a:r>
            <a:endParaRPr b="1" sz="73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Font typeface="IBM Plex Sans Light"/>
              <a:buNone/>
            </a:pPr>
            <a:r>
              <a:t/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3" name="Google Shape;193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46475" y="5276800"/>
            <a:ext cx="2090851" cy="209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945787" y="10859975"/>
            <a:ext cx="5115523" cy="116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89643" y="2046705"/>
            <a:ext cx="6057900" cy="138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2"/>
          <p:cNvSpPr/>
          <p:nvPr/>
        </p:nvSpPr>
        <p:spPr>
          <a:xfrm>
            <a:off x="11595925" y="0"/>
            <a:ext cx="13083550" cy="13729925"/>
          </a:xfrm>
          <a:custGeom>
            <a:rect b="b" l="l" r="r" t="t"/>
            <a:pathLst>
              <a:path extrusionOk="0" h="549197" w="523342">
                <a:moveTo>
                  <a:pt x="0" y="0"/>
                </a:moveTo>
                <a:lnTo>
                  <a:pt x="98070" y="549197"/>
                </a:lnTo>
                <a:lnTo>
                  <a:pt x="523342" y="549197"/>
                </a:lnTo>
                <a:lnTo>
                  <a:pt x="52245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</p:spPr>
      </p:sp>
      <p:sp>
        <p:nvSpPr>
          <p:cNvPr id="201" name="Google Shape;201;p12"/>
          <p:cNvSpPr txBox="1"/>
          <p:nvPr/>
        </p:nvSpPr>
        <p:spPr>
          <a:xfrm>
            <a:off x="1141820" y="3208600"/>
            <a:ext cx="10936500" cy="9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3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Le prossime slide presentano una serie di metriche chiave relative all'email marketing che puoi utilizzare per:</a:t>
            </a:r>
            <a:endParaRPr sz="23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74650" lvl="0" marL="45720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rgbClr val="1A345F"/>
              </a:buClr>
              <a:buSzPts val="2300"/>
              <a:buFont typeface="Montserrat"/>
              <a:buChar char="●"/>
            </a:pPr>
            <a:r>
              <a:rPr b="1" lang="de-DE" sz="23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Catturare l'attenzione del tuo pubblico</a:t>
            </a:r>
            <a:r>
              <a:rPr lang="de-DE" sz="23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: inizia ad esempio la tua presentazione con una statistica d'impatto, come il ROI di $36 per ogni dollaro speso nell'email marketing.</a:t>
            </a:r>
            <a:endParaRPr sz="23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74650" lvl="0" marL="45720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rgbClr val="1A345F"/>
              </a:buClr>
              <a:buSzPts val="2300"/>
              <a:buFont typeface="Montserrat"/>
              <a:buChar char="●"/>
            </a:pPr>
            <a:r>
              <a:rPr b="1" lang="de-DE" sz="23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Supportare le tue argomentazioni: </a:t>
            </a:r>
            <a:r>
              <a:rPr lang="de-DE" sz="23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usa le metriche per rendere la tua presentazione più convincente e rafforzare i tuoi punti chiave.</a:t>
            </a:r>
            <a:br>
              <a:rPr lang="de-DE" sz="23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23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74650" lvl="0" marL="45720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rgbClr val="1A345F"/>
              </a:buClr>
              <a:buSzPts val="2300"/>
              <a:buFont typeface="Montserrat"/>
              <a:buChar char="●"/>
            </a:pPr>
            <a:r>
              <a:rPr b="1" lang="de-DE" sz="23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Fornire consigli pratici </a:t>
            </a:r>
            <a:r>
              <a:rPr lang="de-DE" sz="23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offrendo suggerimenti su come migliorare le campagne email basandosi sulle metriche presentate.</a:t>
            </a:r>
            <a:endParaRPr sz="23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3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3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Le metriche sono pensate per essere tagliate e incollate dove più opportuno nel tuo deck. In fondo a questo documento trovi slide di esempio con il loro utilizzo.</a:t>
            </a:r>
            <a:endParaRPr b="1" sz="23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b="1" lang="de-DE" sz="23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Ricorda:</a:t>
            </a:r>
            <a:r>
              <a:rPr lang="de-DE" sz="2300">
                <a:solidFill>
                  <a:srgbClr val="1A345F"/>
                </a:solidFill>
                <a:latin typeface="Montserrat"/>
                <a:ea typeface="Montserrat"/>
                <a:cs typeface="Montserrat"/>
                <a:sym typeface="Montserrat"/>
              </a:rPr>
              <a:t> le metriche sono uno strumento potente, ma non sono sufficienti da sole. È importante personalizzare il tuo messaggio e fornire consigli pratici per aiutare i tuoi clienti a raggiungere i loro obiettivi. Adattale al tuo target di riferimento, evidenziando le informazioni più rilevanti per il loro business.</a:t>
            </a:r>
            <a:endParaRPr sz="2300">
              <a:solidFill>
                <a:srgbClr val="1A345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2" name="Google Shape;202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943007">
            <a:off x="14319927" y="1431178"/>
            <a:ext cx="9212118" cy="5164003"/>
          </a:xfrm>
          <a:prstGeom prst="roundRect">
            <a:avLst>
              <a:gd fmla="val 4987" name="adj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300038" rotWithShape="0" algn="bl" dir="5400000" dist="19050">
              <a:srgbClr val="000000">
                <a:alpha val="9000"/>
              </a:srgbClr>
            </a:outerShdw>
          </a:effectLst>
        </p:spPr>
      </p:pic>
      <p:pic>
        <p:nvPicPr>
          <p:cNvPr id="203" name="Google Shape;203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958593">
            <a:off x="14679913" y="7714008"/>
            <a:ext cx="9171868" cy="5154483"/>
          </a:xfrm>
          <a:prstGeom prst="roundRect">
            <a:avLst>
              <a:gd fmla="val 4637" name="adj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300038" rotWithShape="0" algn="bl" dir="5400000" dist="19050">
              <a:srgbClr val="000000">
                <a:alpha val="9000"/>
              </a:srgbClr>
            </a:outerShdw>
          </a:effectLst>
        </p:spPr>
      </p:pic>
      <p:sp>
        <p:nvSpPr>
          <p:cNvPr id="204" name="Google Shape;204;p12"/>
          <p:cNvSpPr/>
          <p:nvPr/>
        </p:nvSpPr>
        <p:spPr>
          <a:xfrm>
            <a:off x="1141811" y="1535131"/>
            <a:ext cx="1248600" cy="1248600"/>
          </a:xfrm>
          <a:prstGeom prst="ellipse">
            <a:avLst/>
          </a:prstGeom>
          <a:solidFill>
            <a:srgbClr val="F1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12"/>
          <p:cNvSpPr txBox="1"/>
          <p:nvPr/>
        </p:nvSpPr>
        <p:spPr>
          <a:xfrm>
            <a:off x="2638694" y="1530533"/>
            <a:ext cx="10098900" cy="13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400">
                <a:solidFill>
                  <a:srgbClr val="E27D45"/>
                </a:solidFill>
                <a:latin typeface="Montserrat"/>
                <a:ea typeface="Montserrat"/>
                <a:cs typeface="Montserrat"/>
                <a:sym typeface="Montserrat"/>
              </a:rPr>
              <a:t>Come utilizzare le metriche </a:t>
            </a:r>
            <a:endParaRPr b="1" sz="3400">
              <a:solidFill>
                <a:srgbClr val="E27D45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400">
                <a:solidFill>
                  <a:srgbClr val="E27D45"/>
                </a:solidFill>
                <a:latin typeface="Montserrat"/>
                <a:ea typeface="Montserrat"/>
                <a:cs typeface="Montserrat"/>
                <a:sym typeface="Montserrat"/>
              </a:rPr>
              <a:t>di email marketing</a:t>
            </a:r>
            <a:endParaRPr sz="1600"/>
          </a:p>
        </p:txBody>
      </p:sp>
      <p:pic>
        <p:nvPicPr>
          <p:cNvPr id="206" name="Google Shape;206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21473" y="1819912"/>
            <a:ext cx="689297" cy="6892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3"/>
          <p:cNvSpPr/>
          <p:nvPr/>
        </p:nvSpPr>
        <p:spPr>
          <a:xfrm>
            <a:off x="0" y="0"/>
            <a:ext cx="24384000" cy="249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B9B9C2"/>
              </a:buClr>
              <a:buSzPts val="2400"/>
              <a:buFont typeface="IBM Plex Sans"/>
              <a:buNone/>
            </a:pPr>
            <a:r>
              <a:t/>
            </a:r>
            <a:endParaRPr b="0" i="0" sz="2400" u="none" cap="none" strike="noStrike">
              <a:solidFill>
                <a:srgbClr val="B9B9C2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212" name="Google Shape;212;p13"/>
          <p:cNvSpPr txBox="1"/>
          <p:nvPr/>
        </p:nvSpPr>
        <p:spPr>
          <a:xfrm>
            <a:off x="19717055" y="906000"/>
            <a:ext cx="3646200" cy="6843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Font typeface="IBM Plex Sans"/>
              <a:buNone/>
            </a:pP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r>
              <a:rPr lang="de-DE" sz="4200">
                <a:solidFill>
                  <a:srgbClr val="F07636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</a:t>
            </a:r>
            <a:r>
              <a:rPr lang="de-DE" sz="420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DECK</a:t>
            </a:r>
            <a:endParaRPr i="0" sz="100" cap="none" strike="noStrik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13" name="Google Shape;213;p13"/>
          <p:cNvSpPr txBox="1"/>
          <p:nvPr/>
        </p:nvSpPr>
        <p:spPr>
          <a:xfrm>
            <a:off x="2340736" y="3513013"/>
            <a:ext cx="211974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In media, l'email genera un ROI di $36 per ogni dollaro speso, superiore a qualsiasi altro canale.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Litmus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14" name="Google Shape;214;p13"/>
          <p:cNvSpPr/>
          <p:nvPr/>
        </p:nvSpPr>
        <p:spPr>
          <a:xfrm>
            <a:off x="631616" y="3415588"/>
            <a:ext cx="1248600" cy="1248600"/>
          </a:xfrm>
          <a:prstGeom prst="ellipse">
            <a:avLst/>
          </a:prstGeom>
          <a:solidFill>
            <a:srgbClr val="F0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5" name="Google Shape;21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1191" y="3695162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13"/>
          <p:cNvSpPr txBox="1"/>
          <p:nvPr/>
        </p:nvSpPr>
        <p:spPr>
          <a:xfrm>
            <a:off x="2340736" y="5390034"/>
            <a:ext cx="21393300" cy="14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Le vendite (24%) e la costruzione/la fidelizzazione delle relazioni (16%) sono due obiettivi principali delle campagne di email marketing da parte dei marketer.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Hubspot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17" name="Google Shape;217;p13"/>
          <p:cNvSpPr/>
          <p:nvPr/>
        </p:nvSpPr>
        <p:spPr>
          <a:xfrm>
            <a:off x="631616" y="5421450"/>
            <a:ext cx="1248600" cy="1248600"/>
          </a:xfrm>
          <a:prstGeom prst="ellipse">
            <a:avLst/>
          </a:prstGeom>
          <a:solidFill>
            <a:srgbClr val="F0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8" name="Google Shape;21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1191" y="5701024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13"/>
          <p:cNvSpPr txBox="1"/>
          <p:nvPr/>
        </p:nvSpPr>
        <p:spPr>
          <a:xfrm>
            <a:off x="2340736" y="7606114"/>
            <a:ext cx="211974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La maggior parte dei brand (87%) afferma che il marketing via email è cruciale per il successo aziendale.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DMA</a:t>
            </a:r>
            <a:endParaRPr sz="26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20" name="Google Shape;220;p13"/>
          <p:cNvSpPr/>
          <p:nvPr/>
        </p:nvSpPr>
        <p:spPr>
          <a:xfrm>
            <a:off x="631616" y="7452889"/>
            <a:ext cx="1248600" cy="1248600"/>
          </a:xfrm>
          <a:prstGeom prst="ellipse">
            <a:avLst/>
          </a:prstGeom>
          <a:solidFill>
            <a:srgbClr val="F0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1" name="Google Shape;221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1191" y="7732463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13"/>
          <p:cNvSpPr txBox="1"/>
          <p:nvPr/>
        </p:nvSpPr>
        <p:spPr>
          <a:xfrm>
            <a:off x="2340736" y="9490563"/>
            <a:ext cx="20504100" cy="14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Il miglior momento per inviare email il martedì è dalle 9:00 alle 12:00, poi dalle 12:01 alle 15:00. Evita di inviare le tue email dopo le 18:00.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Hubspot</a:t>
            </a:r>
            <a:endParaRPr i="1" sz="2600">
              <a:solidFill>
                <a:schemeClr val="lt2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23" name="Google Shape;223;p13"/>
          <p:cNvSpPr/>
          <p:nvPr/>
        </p:nvSpPr>
        <p:spPr>
          <a:xfrm>
            <a:off x="631616" y="9514854"/>
            <a:ext cx="1248600" cy="1248600"/>
          </a:xfrm>
          <a:prstGeom prst="ellipse">
            <a:avLst/>
          </a:prstGeom>
          <a:solidFill>
            <a:srgbClr val="F0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4" name="Google Shape;22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1191" y="9794428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13"/>
          <p:cNvSpPr txBox="1"/>
          <p:nvPr/>
        </p:nvSpPr>
        <p:spPr>
          <a:xfrm>
            <a:off x="2340736" y="11625598"/>
            <a:ext cx="197472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>
                <a:solidFill>
                  <a:schemeClr val="lt2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Il 64% delle piccole imprese utilizza il marketing via email per raggiungere i clienti.</a:t>
            </a:r>
            <a:endParaRPr sz="2800">
              <a:solidFill>
                <a:schemeClr val="lt2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</a:pPr>
            <a:r>
              <a:rPr i="1" lang="de-DE" sz="2600">
                <a:solidFill>
                  <a:schemeClr val="lt2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Source: Campaign Monitor</a:t>
            </a:r>
            <a:endParaRPr i="1" sz="2600">
              <a:solidFill>
                <a:schemeClr val="lt2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226" name="Google Shape;226;p13"/>
          <p:cNvSpPr/>
          <p:nvPr/>
        </p:nvSpPr>
        <p:spPr>
          <a:xfrm>
            <a:off x="631627" y="11469917"/>
            <a:ext cx="1248600" cy="1248600"/>
          </a:xfrm>
          <a:prstGeom prst="ellipse">
            <a:avLst/>
          </a:prstGeom>
          <a:solidFill>
            <a:srgbClr val="F0763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7" name="Google Shape;22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1202" y="11749491"/>
            <a:ext cx="689297" cy="689295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3"/>
          <p:cNvSpPr txBox="1"/>
          <p:nvPr/>
        </p:nvSpPr>
        <p:spPr>
          <a:xfrm>
            <a:off x="2395968" y="747900"/>
            <a:ext cx="128403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b="1" lang="de-DE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METRICHE - Email Marketing </a:t>
            </a:r>
            <a:endParaRPr b="1" sz="3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20588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IBM Plex Sans"/>
              <a:buNone/>
            </a:pPr>
            <a:r>
              <a:rPr lang="de-DE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INIZIA LA TUA PRESENTAZIONE CON UNA STATISTICA D'IMPATTO</a:t>
            </a:r>
            <a:endParaRPr sz="2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9" name="Google Shape;22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8900" y="611125"/>
            <a:ext cx="1274051" cy="1274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 dir="r"/>
  </p:transition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A-Master-Light">
      <a:dk1>
        <a:srgbClr val="1B335F"/>
      </a:dk1>
      <a:lt1>
        <a:srgbClr val="FFFFFF"/>
      </a:lt1>
      <a:dk2>
        <a:srgbClr val="B9B9C2"/>
      </a:dk2>
      <a:lt2>
        <a:srgbClr val="000000"/>
      </a:lt2>
      <a:accent1>
        <a:srgbClr val="1B335F"/>
      </a:accent1>
      <a:accent2>
        <a:srgbClr val="0AA3EB"/>
      </a:accent2>
      <a:accent3>
        <a:srgbClr val="495C7F"/>
      </a:accent3>
      <a:accent4>
        <a:srgbClr val="6CC8F3"/>
      </a:accent4>
      <a:accent5>
        <a:srgbClr val="BDBDBD"/>
      </a:accent5>
      <a:accent6>
        <a:srgbClr val="E8E8E8"/>
      </a:accent6>
      <a:hlink>
        <a:srgbClr val="1B335F"/>
      </a:hlink>
      <a:folHlink>
        <a:srgbClr val="0AA3E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